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273" r:id="rId3"/>
    <p:sldId id="256" r:id="rId4"/>
    <p:sldId id="257" r:id="rId5"/>
    <p:sldId id="258" r:id="rId6"/>
    <p:sldId id="259" r:id="rId7"/>
    <p:sldId id="260" r:id="rId8"/>
    <p:sldId id="265" r:id="rId9"/>
    <p:sldId id="270" r:id="rId10"/>
    <p:sldId id="267" r:id="rId11"/>
    <p:sldId id="298" r:id="rId12"/>
    <p:sldId id="294" r:id="rId13"/>
    <p:sldId id="295" r:id="rId14"/>
    <p:sldId id="275" r:id="rId15"/>
    <p:sldId id="271" r:id="rId16"/>
    <p:sldId id="299" r:id="rId17"/>
    <p:sldId id="283" r:id="rId18"/>
    <p:sldId id="285" r:id="rId19"/>
    <p:sldId id="274" r:id="rId20"/>
    <p:sldId id="286" r:id="rId21"/>
    <p:sldId id="287" r:id="rId22"/>
    <p:sldId id="302" r:id="rId23"/>
    <p:sldId id="289" r:id="rId24"/>
    <p:sldId id="290" r:id="rId25"/>
    <p:sldId id="292" r:id="rId26"/>
    <p:sldId id="276" r:id="rId27"/>
    <p:sldId id="291" r:id="rId28"/>
    <p:sldId id="30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12DD8-D664-41E4-8911-29588290AD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767568-829E-4CAC-BB83-4B51FCDAEFF0}">
      <dgm:prSet phldrT="[Text]"/>
      <dgm:spPr/>
      <dgm:t>
        <a:bodyPr/>
        <a:lstStyle/>
        <a:p>
          <a:r>
            <a:rPr lang="en-US" altLang="en-US" b="1" dirty="0" err="1">
              <a:latin typeface="Times New Roman" pitchFamily="18" charset="0"/>
            </a:rPr>
            <a:t>Thuốc</a:t>
          </a:r>
          <a:r>
            <a:rPr lang="en-US" altLang="en-US" b="1" dirty="0">
              <a:latin typeface="Times New Roman" pitchFamily="18" charset="0"/>
            </a:rPr>
            <a:t> </a:t>
          </a:r>
          <a:r>
            <a:rPr lang="en-US" altLang="en-US" b="1" dirty="0" err="1">
              <a:latin typeface="Times New Roman" pitchFamily="18" charset="0"/>
            </a:rPr>
            <a:t>bệnh</a:t>
          </a:r>
          <a:endParaRPr lang="en-US" dirty="0"/>
        </a:p>
      </dgm:t>
    </dgm:pt>
    <dgm:pt modelId="{F21BCAB0-423C-407D-9876-53F62A3F3D0D}" type="parTrans" cxnId="{C7D76C89-75AB-4A90-A123-6ACCF4103B14}">
      <dgm:prSet/>
      <dgm:spPr/>
      <dgm:t>
        <a:bodyPr/>
        <a:lstStyle/>
        <a:p>
          <a:endParaRPr lang="en-US"/>
        </a:p>
      </dgm:t>
    </dgm:pt>
    <dgm:pt modelId="{58CB14ED-6556-444C-96C0-F6A41AB820D3}" type="sibTrans" cxnId="{C7D76C89-75AB-4A90-A123-6ACCF4103B14}">
      <dgm:prSet/>
      <dgm:spPr/>
      <dgm:t>
        <a:bodyPr/>
        <a:lstStyle/>
        <a:p>
          <a:endParaRPr lang="en-US"/>
        </a:p>
      </dgm:t>
    </dgm:pt>
    <dgm:pt modelId="{B20964F3-1277-4AA9-80AA-C411427E59D6}">
      <dgm:prSet phldrT="[Text]"/>
      <dgm:spPr/>
      <dgm:t>
        <a:bodyPr/>
        <a:lstStyle/>
        <a:p>
          <a:r>
            <a:rPr lang="en-US" altLang="en-US" b="1" dirty="0" err="1">
              <a:latin typeface="Times New Roman" pitchFamily="18" charset="0"/>
            </a:rPr>
            <a:t>Thuốc</a:t>
          </a:r>
          <a:r>
            <a:rPr lang="en-US" altLang="en-US" b="1" dirty="0">
              <a:latin typeface="Times New Roman" pitchFamily="18" charset="0"/>
            </a:rPr>
            <a:t> </a:t>
          </a:r>
          <a:r>
            <a:rPr lang="en-US" altLang="en-US" b="1" dirty="0" err="1">
              <a:latin typeface="Times New Roman" pitchFamily="18" charset="0"/>
            </a:rPr>
            <a:t>kháng</a:t>
          </a:r>
          <a:r>
            <a:rPr lang="en-US" altLang="en-US" b="1" dirty="0">
              <a:latin typeface="Times New Roman" pitchFamily="18" charset="0"/>
            </a:rPr>
            <a:t> </a:t>
          </a:r>
          <a:r>
            <a:rPr lang="en-US" altLang="en-US" b="1" dirty="0" err="1">
              <a:latin typeface="Times New Roman" pitchFamily="18" charset="0"/>
            </a:rPr>
            <a:t>sinh</a:t>
          </a:r>
          <a:endParaRPr lang="en-US" dirty="0"/>
        </a:p>
      </dgm:t>
    </dgm:pt>
    <dgm:pt modelId="{5BBB0A3E-BEEE-4640-AEB8-568CCBB9AAF0}" type="parTrans" cxnId="{E7CF2507-5B41-4604-9357-09AAC0548C13}">
      <dgm:prSet/>
      <dgm:spPr/>
      <dgm:t>
        <a:bodyPr/>
        <a:lstStyle/>
        <a:p>
          <a:endParaRPr lang="en-US"/>
        </a:p>
      </dgm:t>
    </dgm:pt>
    <dgm:pt modelId="{D5BE3AC5-8045-494C-A088-AF8745999F72}" type="sibTrans" cxnId="{E7CF2507-5B41-4604-9357-09AAC0548C13}">
      <dgm:prSet/>
      <dgm:spPr/>
      <dgm:t>
        <a:bodyPr/>
        <a:lstStyle/>
        <a:p>
          <a:endParaRPr lang="en-US"/>
        </a:p>
      </dgm:t>
    </dgm:pt>
    <dgm:pt modelId="{CB08440A-2AC8-417B-8C87-B5B14B916BB4}">
      <dgm:prSet phldrT="[Text]"/>
      <dgm:spPr/>
      <dgm:t>
        <a:bodyPr/>
        <a:lstStyle/>
        <a:p>
          <a:r>
            <a:rPr lang="en-US" altLang="en-US" b="1" dirty="0" err="1">
              <a:latin typeface="Times New Roman" pitchFamily="18" charset="0"/>
            </a:rPr>
            <a:t>Thuốc</a:t>
          </a:r>
          <a:r>
            <a:rPr lang="en-US" altLang="en-US" b="1" dirty="0">
              <a:latin typeface="Times New Roman" pitchFamily="18" charset="0"/>
            </a:rPr>
            <a:t> </a:t>
          </a:r>
          <a:r>
            <a:rPr lang="en-US" altLang="en-US" b="1" dirty="0" err="1">
              <a:latin typeface="Times New Roman" pitchFamily="18" charset="0"/>
            </a:rPr>
            <a:t>bổ</a:t>
          </a:r>
          <a:endParaRPr lang="en-US" dirty="0"/>
        </a:p>
      </dgm:t>
    </dgm:pt>
    <dgm:pt modelId="{4F65FE8B-B567-4B5C-A1B0-4633590CEA57}" type="parTrans" cxnId="{E7F9636E-DAB8-4FC8-B141-6B2A9A477B8F}">
      <dgm:prSet/>
      <dgm:spPr/>
      <dgm:t>
        <a:bodyPr/>
        <a:lstStyle/>
        <a:p>
          <a:endParaRPr lang="en-US"/>
        </a:p>
      </dgm:t>
    </dgm:pt>
    <dgm:pt modelId="{02A3A99A-2152-418C-A460-5E156939CB0B}" type="sibTrans" cxnId="{E7F9636E-DAB8-4FC8-B141-6B2A9A477B8F}">
      <dgm:prSet/>
      <dgm:spPr/>
      <dgm:t>
        <a:bodyPr/>
        <a:lstStyle/>
        <a:p>
          <a:endParaRPr lang="en-US"/>
        </a:p>
      </dgm:t>
    </dgm:pt>
    <dgm:pt modelId="{1AC4A942-DBA2-470F-973A-DC60C7ADBE4D}" type="pres">
      <dgm:prSet presAssocID="{73912DD8-D664-41E4-8911-29588290AD16}" presName="linear" presStyleCnt="0">
        <dgm:presLayoutVars>
          <dgm:dir/>
          <dgm:animLvl val="lvl"/>
          <dgm:resizeHandles val="exact"/>
        </dgm:presLayoutVars>
      </dgm:prSet>
      <dgm:spPr/>
    </dgm:pt>
    <dgm:pt modelId="{E87CE62C-9677-4384-AEAA-C2BC3AA96FC3}" type="pres">
      <dgm:prSet presAssocID="{25767568-829E-4CAC-BB83-4B51FCDAEFF0}" presName="parentLin" presStyleCnt="0"/>
      <dgm:spPr/>
    </dgm:pt>
    <dgm:pt modelId="{71FBCEAC-303A-413A-93E9-FF335DBF37C3}" type="pres">
      <dgm:prSet presAssocID="{25767568-829E-4CAC-BB83-4B51FCDAEFF0}" presName="parentLeftMargin" presStyleLbl="node1" presStyleIdx="0" presStyleCnt="3"/>
      <dgm:spPr/>
    </dgm:pt>
    <dgm:pt modelId="{DA792272-2366-4A4D-8E7A-60292F6A8003}" type="pres">
      <dgm:prSet presAssocID="{25767568-829E-4CAC-BB83-4B51FCDAEFF0}" presName="parentText" presStyleLbl="node1" presStyleIdx="0" presStyleCnt="3" custLinFactNeighborX="3309" custLinFactNeighborY="6770">
        <dgm:presLayoutVars>
          <dgm:chMax val="0"/>
          <dgm:bulletEnabled val="1"/>
        </dgm:presLayoutVars>
      </dgm:prSet>
      <dgm:spPr/>
    </dgm:pt>
    <dgm:pt modelId="{032FB0A3-FA0C-4A16-8392-A5F3D02906E8}" type="pres">
      <dgm:prSet presAssocID="{25767568-829E-4CAC-BB83-4B51FCDAEFF0}" presName="negativeSpace" presStyleCnt="0"/>
      <dgm:spPr/>
    </dgm:pt>
    <dgm:pt modelId="{8E54C5A7-0A17-4EE0-9322-5CD73E94463E}" type="pres">
      <dgm:prSet presAssocID="{25767568-829E-4CAC-BB83-4B51FCDAEFF0}" presName="childText" presStyleLbl="conFgAcc1" presStyleIdx="0" presStyleCnt="3">
        <dgm:presLayoutVars>
          <dgm:bulletEnabled val="1"/>
        </dgm:presLayoutVars>
      </dgm:prSet>
      <dgm:spPr/>
    </dgm:pt>
    <dgm:pt modelId="{D0A537E0-9D4F-4A52-BA57-02FE5ECE7F07}" type="pres">
      <dgm:prSet presAssocID="{58CB14ED-6556-444C-96C0-F6A41AB820D3}" presName="spaceBetweenRectangles" presStyleCnt="0"/>
      <dgm:spPr/>
    </dgm:pt>
    <dgm:pt modelId="{BA14B915-24A8-4B6E-8E3C-62F84924AD02}" type="pres">
      <dgm:prSet presAssocID="{B20964F3-1277-4AA9-80AA-C411427E59D6}" presName="parentLin" presStyleCnt="0"/>
      <dgm:spPr/>
    </dgm:pt>
    <dgm:pt modelId="{1585C272-6E0E-4EEA-BD05-3977AD9EBC6B}" type="pres">
      <dgm:prSet presAssocID="{B20964F3-1277-4AA9-80AA-C411427E59D6}" presName="parentLeftMargin" presStyleLbl="node1" presStyleIdx="0" presStyleCnt="3"/>
      <dgm:spPr/>
    </dgm:pt>
    <dgm:pt modelId="{1EBE16E7-AE8A-4063-A5DA-75B3AEE3F251}" type="pres">
      <dgm:prSet presAssocID="{B20964F3-1277-4AA9-80AA-C411427E59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6897089-0883-4A11-A0B4-FF556DEC99BE}" type="pres">
      <dgm:prSet presAssocID="{B20964F3-1277-4AA9-80AA-C411427E59D6}" presName="negativeSpace" presStyleCnt="0"/>
      <dgm:spPr/>
    </dgm:pt>
    <dgm:pt modelId="{55F0FE85-111F-4DFC-9AE6-9C26B0B3F91E}" type="pres">
      <dgm:prSet presAssocID="{B20964F3-1277-4AA9-80AA-C411427E59D6}" presName="childText" presStyleLbl="conFgAcc1" presStyleIdx="1" presStyleCnt="3">
        <dgm:presLayoutVars>
          <dgm:bulletEnabled val="1"/>
        </dgm:presLayoutVars>
      </dgm:prSet>
      <dgm:spPr/>
    </dgm:pt>
    <dgm:pt modelId="{0E966F07-0D75-407A-BCA9-6A2CC650154F}" type="pres">
      <dgm:prSet presAssocID="{D5BE3AC5-8045-494C-A088-AF8745999F72}" presName="spaceBetweenRectangles" presStyleCnt="0"/>
      <dgm:spPr/>
    </dgm:pt>
    <dgm:pt modelId="{5746DCB5-73D5-4298-AA5F-AE21CDB83614}" type="pres">
      <dgm:prSet presAssocID="{CB08440A-2AC8-417B-8C87-B5B14B916BB4}" presName="parentLin" presStyleCnt="0"/>
      <dgm:spPr/>
    </dgm:pt>
    <dgm:pt modelId="{F7E4F947-14BA-4FFC-86E4-5E66EF3D8EC4}" type="pres">
      <dgm:prSet presAssocID="{CB08440A-2AC8-417B-8C87-B5B14B916BB4}" presName="parentLeftMargin" presStyleLbl="node1" presStyleIdx="1" presStyleCnt="3"/>
      <dgm:spPr/>
    </dgm:pt>
    <dgm:pt modelId="{0894D6A0-319D-4687-AE83-5BFD27F4557A}" type="pres">
      <dgm:prSet presAssocID="{CB08440A-2AC8-417B-8C87-B5B14B916B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7108F0-29A2-49F6-B838-0F04B80D5707}" type="pres">
      <dgm:prSet presAssocID="{CB08440A-2AC8-417B-8C87-B5B14B916BB4}" presName="negativeSpace" presStyleCnt="0"/>
      <dgm:spPr/>
    </dgm:pt>
    <dgm:pt modelId="{ED42DE49-9E6F-4847-B1DA-AC33DFD1B641}" type="pres">
      <dgm:prSet presAssocID="{CB08440A-2AC8-417B-8C87-B5B14B916BB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021904-26C8-41B5-9C3A-D125B7733BD0}" type="presOf" srcId="{25767568-829E-4CAC-BB83-4B51FCDAEFF0}" destId="{DA792272-2366-4A4D-8E7A-60292F6A8003}" srcOrd="1" destOrd="0" presId="urn:microsoft.com/office/officeart/2005/8/layout/list1"/>
    <dgm:cxn modelId="{14BE5806-8E11-4D7E-AE7D-997773CBDEED}" type="presOf" srcId="{CB08440A-2AC8-417B-8C87-B5B14B916BB4}" destId="{F7E4F947-14BA-4FFC-86E4-5E66EF3D8EC4}" srcOrd="0" destOrd="0" presId="urn:microsoft.com/office/officeart/2005/8/layout/list1"/>
    <dgm:cxn modelId="{E7CF2507-5B41-4604-9357-09AAC0548C13}" srcId="{73912DD8-D664-41E4-8911-29588290AD16}" destId="{B20964F3-1277-4AA9-80AA-C411427E59D6}" srcOrd="1" destOrd="0" parTransId="{5BBB0A3E-BEEE-4640-AEB8-568CCBB9AAF0}" sibTransId="{D5BE3AC5-8045-494C-A088-AF8745999F72}"/>
    <dgm:cxn modelId="{4CBE5917-EA95-4C1B-9037-926A64717FA2}" type="presOf" srcId="{73912DD8-D664-41E4-8911-29588290AD16}" destId="{1AC4A942-DBA2-470F-973A-DC60C7ADBE4D}" srcOrd="0" destOrd="0" presId="urn:microsoft.com/office/officeart/2005/8/layout/list1"/>
    <dgm:cxn modelId="{E7F9636E-DAB8-4FC8-B141-6B2A9A477B8F}" srcId="{73912DD8-D664-41E4-8911-29588290AD16}" destId="{CB08440A-2AC8-417B-8C87-B5B14B916BB4}" srcOrd="2" destOrd="0" parTransId="{4F65FE8B-B567-4B5C-A1B0-4633590CEA57}" sibTransId="{02A3A99A-2152-418C-A460-5E156939CB0B}"/>
    <dgm:cxn modelId="{B0674882-ABD4-4C4D-B4FB-61B483760C0A}" type="presOf" srcId="{B20964F3-1277-4AA9-80AA-C411427E59D6}" destId="{1EBE16E7-AE8A-4063-A5DA-75B3AEE3F251}" srcOrd="1" destOrd="0" presId="urn:microsoft.com/office/officeart/2005/8/layout/list1"/>
    <dgm:cxn modelId="{C7D76C89-75AB-4A90-A123-6ACCF4103B14}" srcId="{73912DD8-D664-41E4-8911-29588290AD16}" destId="{25767568-829E-4CAC-BB83-4B51FCDAEFF0}" srcOrd="0" destOrd="0" parTransId="{F21BCAB0-423C-407D-9876-53F62A3F3D0D}" sibTransId="{58CB14ED-6556-444C-96C0-F6A41AB820D3}"/>
    <dgm:cxn modelId="{71A9EFAA-A605-4D04-AED8-690E9DE431C7}" type="presOf" srcId="{B20964F3-1277-4AA9-80AA-C411427E59D6}" destId="{1585C272-6E0E-4EEA-BD05-3977AD9EBC6B}" srcOrd="0" destOrd="0" presId="urn:microsoft.com/office/officeart/2005/8/layout/list1"/>
    <dgm:cxn modelId="{FAA0EEB9-58B3-42C2-ADE2-1A89C3020CCC}" type="presOf" srcId="{25767568-829E-4CAC-BB83-4B51FCDAEFF0}" destId="{71FBCEAC-303A-413A-93E9-FF335DBF37C3}" srcOrd="0" destOrd="0" presId="urn:microsoft.com/office/officeart/2005/8/layout/list1"/>
    <dgm:cxn modelId="{C2665ED0-86FF-4F51-BB97-D97A28BED2C7}" type="presOf" srcId="{CB08440A-2AC8-417B-8C87-B5B14B916BB4}" destId="{0894D6A0-319D-4687-AE83-5BFD27F4557A}" srcOrd="1" destOrd="0" presId="urn:microsoft.com/office/officeart/2005/8/layout/list1"/>
    <dgm:cxn modelId="{3B72ED75-09DB-4659-BDF0-402B15D02CEA}" type="presParOf" srcId="{1AC4A942-DBA2-470F-973A-DC60C7ADBE4D}" destId="{E87CE62C-9677-4384-AEAA-C2BC3AA96FC3}" srcOrd="0" destOrd="0" presId="urn:microsoft.com/office/officeart/2005/8/layout/list1"/>
    <dgm:cxn modelId="{1FC6A59A-4009-47CB-ACB0-0A9B5E5B12D0}" type="presParOf" srcId="{E87CE62C-9677-4384-AEAA-C2BC3AA96FC3}" destId="{71FBCEAC-303A-413A-93E9-FF335DBF37C3}" srcOrd="0" destOrd="0" presId="urn:microsoft.com/office/officeart/2005/8/layout/list1"/>
    <dgm:cxn modelId="{B6073E09-7DCB-4843-AD4D-20AB7D4D63B1}" type="presParOf" srcId="{E87CE62C-9677-4384-AEAA-C2BC3AA96FC3}" destId="{DA792272-2366-4A4D-8E7A-60292F6A8003}" srcOrd="1" destOrd="0" presId="urn:microsoft.com/office/officeart/2005/8/layout/list1"/>
    <dgm:cxn modelId="{BB74A66B-CF03-4FDA-AD10-702CF6DB564D}" type="presParOf" srcId="{1AC4A942-DBA2-470F-973A-DC60C7ADBE4D}" destId="{032FB0A3-FA0C-4A16-8392-A5F3D02906E8}" srcOrd="1" destOrd="0" presId="urn:microsoft.com/office/officeart/2005/8/layout/list1"/>
    <dgm:cxn modelId="{7FF56DF2-09E7-4B7D-8132-323DBCA17A44}" type="presParOf" srcId="{1AC4A942-DBA2-470F-973A-DC60C7ADBE4D}" destId="{8E54C5A7-0A17-4EE0-9322-5CD73E94463E}" srcOrd="2" destOrd="0" presId="urn:microsoft.com/office/officeart/2005/8/layout/list1"/>
    <dgm:cxn modelId="{0558AE52-3DB0-4974-8490-2D4F5BE0105E}" type="presParOf" srcId="{1AC4A942-DBA2-470F-973A-DC60C7ADBE4D}" destId="{D0A537E0-9D4F-4A52-BA57-02FE5ECE7F07}" srcOrd="3" destOrd="0" presId="urn:microsoft.com/office/officeart/2005/8/layout/list1"/>
    <dgm:cxn modelId="{70799C74-65A7-43F5-A03C-A69F84F3D7E8}" type="presParOf" srcId="{1AC4A942-DBA2-470F-973A-DC60C7ADBE4D}" destId="{BA14B915-24A8-4B6E-8E3C-62F84924AD02}" srcOrd="4" destOrd="0" presId="urn:microsoft.com/office/officeart/2005/8/layout/list1"/>
    <dgm:cxn modelId="{A01CA7EB-07C8-45D4-BCAA-47B22CB524C9}" type="presParOf" srcId="{BA14B915-24A8-4B6E-8E3C-62F84924AD02}" destId="{1585C272-6E0E-4EEA-BD05-3977AD9EBC6B}" srcOrd="0" destOrd="0" presId="urn:microsoft.com/office/officeart/2005/8/layout/list1"/>
    <dgm:cxn modelId="{F5406E3D-48C6-476A-84FD-56162AE8461A}" type="presParOf" srcId="{BA14B915-24A8-4B6E-8E3C-62F84924AD02}" destId="{1EBE16E7-AE8A-4063-A5DA-75B3AEE3F251}" srcOrd="1" destOrd="0" presId="urn:microsoft.com/office/officeart/2005/8/layout/list1"/>
    <dgm:cxn modelId="{A4916038-1564-45C5-A88D-92E02536E4B9}" type="presParOf" srcId="{1AC4A942-DBA2-470F-973A-DC60C7ADBE4D}" destId="{26897089-0883-4A11-A0B4-FF556DEC99BE}" srcOrd="5" destOrd="0" presId="urn:microsoft.com/office/officeart/2005/8/layout/list1"/>
    <dgm:cxn modelId="{C6DD338F-39A8-43F1-A9D0-2FD8CD763A10}" type="presParOf" srcId="{1AC4A942-DBA2-470F-973A-DC60C7ADBE4D}" destId="{55F0FE85-111F-4DFC-9AE6-9C26B0B3F91E}" srcOrd="6" destOrd="0" presId="urn:microsoft.com/office/officeart/2005/8/layout/list1"/>
    <dgm:cxn modelId="{47CB09D6-56A4-475F-83A8-AFA94D07F2DD}" type="presParOf" srcId="{1AC4A942-DBA2-470F-973A-DC60C7ADBE4D}" destId="{0E966F07-0D75-407A-BCA9-6A2CC650154F}" srcOrd="7" destOrd="0" presId="urn:microsoft.com/office/officeart/2005/8/layout/list1"/>
    <dgm:cxn modelId="{F827A27A-3F2A-4D27-8095-A79034C13F03}" type="presParOf" srcId="{1AC4A942-DBA2-470F-973A-DC60C7ADBE4D}" destId="{5746DCB5-73D5-4298-AA5F-AE21CDB83614}" srcOrd="8" destOrd="0" presId="urn:microsoft.com/office/officeart/2005/8/layout/list1"/>
    <dgm:cxn modelId="{37EF8406-6A65-4798-AA1D-8EE2D2824FF0}" type="presParOf" srcId="{5746DCB5-73D5-4298-AA5F-AE21CDB83614}" destId="{F7E4F947-14BA-4FFC-86E4-5E66EF3D8EC4}" srcOrd="0" destOrd="0" presId="urn:microsoft.com/office/officeart/2005/8/layout/list1"/>
    <dgm:cxn modelId="{0506AED7-3E15-4FBC-9337-BD056F43D8F2}" type="presParOf" srcId="{5746DCB5-73D5-4298-AA5F-AE21CDB83614}" destId="{0894D6A0-319D-4687-AE83-5BFD27F4557A}" srcOrd="1" destOrd="0" presId="urn:microsoft.com/office/officeart/2005/8/layout/list1"/>
    <dgm:cxn modelId="{E72E9B4B-BFE5-42EB-B883-87045AB5A3C8}" type="presParOf" srcId="{1AC4A942-DBA2-470F-973A-DC60C7ADBE4D}" destId="{0E7108F0-29A2-49F6-B838-0F04B80D5707}" srcOrd="9" destOrd="0" presId="urn:microsoft.com/office/officeart/2005/8/layout/list1"/>
    <dgm:cxn modelId="{151499CB-68B1-4948-8857-0339E74EC3D5}" type="presParOf" srcId="{1AC4A942-DBA2-470F-973A-DC60C7ADBE4D}" destId="{ED42DE49-9E6F-4847-B1DA-AC33DFD1B6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5A7-0A17-4EE0-9322-5CD73E94463E}">
      <dsp:nvSpPr>
        <dsp:cNvPr id="0" name=""/>
        <dsp:cNvSpPr/>
      </dsp:nvSpPr>
      <dsp:spPr>
        <a:xfrm>
          <a:off x="0" y="50928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2272-2366-4A4D-8E7A-60292F6A8003}">
      <dsp:nvSpPr>
        <dsp:cNvPr id="0" name=""/>
        <dsp:cNvSpPr/>
      </dsp:nvSpPr>
      <dsp:spPr>
        <a:xfrm>
          <a:off x="419847" y="88154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b="1" kern="1200" dirty="0" err="1">
              <a:latin typeface="Times New Roman" pitchFamily="18" charset="0"/>
            </a:rPr>
            <a:t>Thuốc</a:t>
          </a:r>
          <a:r>
            <a:rPr lang="en-US" altLang="en-US" sz="3300" b="1" kern="1200" dirty="0">
              <a:latin typeface="Times New Roman" pitchFamily="18" charset="0"/>
            </a:rPr>
            <a:t> </a:t>
          </a:r>
          <a:r>
            <a:rPr lang="en-US" altLang="en-US" sz="3300" b="1" kern="1200" dirty="0" err="1">
              <a:latin typeface="Times New Roman" pitchFamily="18" charset="0"/>
            </a:rPr>
            <a:t>bệnh</a:t>
          </a:r>
          <a:endParaRPr lang="en-US" sz="3300" kern="1200" dirty="0"/>
        </a:p>
      </dsp:txBody>
      <dsp:txXfrm>
        <a:off x="467402" y="135709"/>
        <a:ext cx="5594490" cy="879050"/>
      </dsp:txXfrm>
    </dsp:sp>
    <dsp:sp modelId="{55F0FE85-111F-4DFC-9AE6-9C26B0B3F91E}">
      <dsp:nvSpPr>
        <dsp:cNvPr id="0" name=""/>
        <dsp:cNvSpPr/>
      </dsp:nvSpPr>
      <dsp:spPr>
        <a:xfrm>
          <a:off x="0" y="20061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E16E7-AE8A-4063-A5DA-75B3AEE3F251}">
      <dsp:nvSpPr>
        <dsp:cNvPr id="0" name=""/>
        <dsp:cNvSpPr/>
      </dsp:nvSpPr>
      <dsp:spPr>
        <a:xfrm>
          <a:off x="406400" y="151908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b="1" kern="1200" dirty="0" err="1">
              <a:latin typeface="Times New Roman" pitchFamily="18" charset="0"/>
            </a:rPr>
            <a:t>Thuốc</a:t>
          </a:r>
          <a:r>
            <a:rPr lang="en-US" altLang="en-US" sz="3300" b="1" kern="1200" dirty="0">
              <a:latin typeface="Times New Roman" pitchFamily="18" charset="0"/>
            </a:rPr>
            <a:t> </a:t>
          </a:r>
          <a:r>
            <a:rPr lang="en-US" altLang="en-US" sz="3300" b="1" kern="1200" dirty="0" err="1">
              <a:latin typeface="Times New Roman" pitchFamily="18" charset="0"/>
            </a:rPr>
            <a:t>kháng</a:t>
          </a:r>
          <a:r>
            <a:rPr lang="en-US" altLang="en-US" sz="3300" b="1" kern="1200" dirty="0">
              <a:latin typeface="Times New Roman" pitchFamily="18" charset="0"/>
            </a:rPr>
            <a:t> </a:t>
          </a:r>
          <a:r>
            <a:rPr lang="en-US" altLang="en-US" sz="3300" b="1" kern="1200" dirty="0" err="1">
              <a:latin typeface="Times New Roman" pitchFamily="18" charset="0"/>
            </a:rPr>
            <a:t>sinh</a:t>
          </a:r>
          <a:endParaRPr lang="en-US" sz="3300" kern="1200" dirty="0"/>
        </a:p>
      </dsp:txBody>
      <dsp:txXfrm>
        <a:off x="453955" y="1566638"/>
        <a:ext cx="5594490" cy="879050"/>
      </dsp:txXfrm>
    </dsp:sp>
    <dsp:sp modelId="{ED42DE49-9E6F-4847-B1DA-AC33DFD1B641}">
      <dsp:nvSpPr>
        <dsp:cNvPr id="0" name=""/>
        <dsp:cNvSpPr/>
      </dsp:nvSpPr>
      <dsp:spPr>
        <a:xfrm>
          <a:off x="0" y="35030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94D6A0-319D-4687-AE83-5BFD27F4557A}">
      <dsp:nvSpPr>
        <dsp:cNvPr id="0" name=""/>
        <dsp:cNvSpPr/>
      </dsp:nvSpPr>
      <dsp:spPr>
        <a:xfrm>
          <a:off x="406400" y="30159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300" b="1" kern="1200" dirty="0" err="1">
              <a:latin typeface="Times New Roman" pitchFamily="18" charset="0"/>
            </a:rPr>
            <a:t>Thuốc</a:t>
          </a:r>
          <a:r>
            <a:rPr lang="en-US" altLang="en-US" sz="3300" b="1" kern="1200" dirty="0">
              <a:latin typeface="Times New Roman" pitchFamily="18" charset="0"/>
            </a:rPr>
            <a:t> </a:t>
          </a:r>
          <a:r>
            <a:rPr lang="en-US" altLang="en-US" sz="3300" b="1" kern="1200" dirty="0" err="1">
              <a:latin typeface="Times New Roman" pitchFamily="18" charset="0"/>
            </a:rPr>
            <a:t>bổ</a:t>
          </a:r>
          <a:endParaRPr lang="en-US" sz="3300" kern="1200" dirty="0"/>
        </a:p>
      </dsp:txBody>
      <dsp:txXfrm>
        <a:off x="453955" y="306351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FB0B-FAA8-4621-8FEB-A78E375E4F4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71E-17CC-4E55-AE46-015301D7E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ym typeface="+mn-ea"/>
              </a:rPr>
              <a:t>Kết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Nối</a:t>
            </a:r>
            <a:r>
              <a:rPr lang="en-US" baseline="0">
                <a:sym typeface="+mn-ea"/>
              </a:rPr>
              <a:t> </a:t>
            </a:r>
            <a:r>
              <a:rPr lang="en-US">
                <a:sym typeface="+mn-ea"/>
              </a:rPr>
              <a:t>Tri Thức</a:t>
            </a:r>
            <a:r>
              <a:rPr lang="en-US" baseline="0">
                <a:sym typeface="+mn-ea"/>
              </a:rPr>
              <a:t> với Cuộc Sống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7DE55-BD7B-401C-AA40-53BBCE2CBC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211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24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9E607CA-7627-4D50-9864-5497FD74ABE0}" type="slidenum">
              <a:rPr lang="en-US" altLang="en-US">
                <a:solidFill>
                  <a:srgbClr val="000000"/>
                </a:solidFill>
                <a:latin typeface="VNI-Avo" pitchFamily="2" charset="0"/>
              </a:rPr>
              <a:pPr algn="r" eaLnBrk="1" hangingPunct="1"/>
              <a:t>18</a:t>
            </a:fld>
            <a:endParaRPr lang="en-US" altLang="en-US">
              <a:solidFill>
                <a:srgbClr val="000000"/>
              </a:solidFill>
              <a:latin typeface="VNI-Avo" pitchFamily="2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507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4871E-17CC-4E55-AE46-015301D7ED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1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57141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33" y="274638"/>
            <a:ext cx="1062240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013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93" y="1600202"/>
            <a:ext cx="521284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4FA2-DB12-4EED-AD8E-55D483063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98923"/>
      </p:ext>
    </p:extLst>
  </p:cSld>
  <p:clrMapOvr>
    <a:masterClrMapping/>
  </p:clrMapOvr>
  <p:transition>
    <p:checker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6937584" y="4405818"/>
            <a:ext cx="5607907" cy="3055372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3"/>
          <p:cNvSpPr/>
          <p:nvPr/>
        </p:nvSpPr>
        <p:spPr>
          <a:xfrm>
            <a:off x="-601199" y="4571647"/>
            <a:ext cx="2786277" cy="2794848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3"/>
          <p:cNvSpPr/>
          <p:nvPr/>
        </p:nvSpPr>
        <p:spPr>
          <a:xfrm>
            <a:off x="-423587" y="-318807"/>
            <a:ext cx="5222477" cy="184530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3"/>
          <p:cNvSpPr/>
          <p:nvPr/>
        </p:nvSpPr>
        <p:spPr>
          <a:xfrm>
            <a:off x="7773156" y="-1108102"/>
            <a:ext cx="5793659" cy="4074115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3050900" y="898167"/>
            <a:ext cx="60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1067025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939825" y="35338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4559499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4433299" y="35338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1067025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939825" y="5445033"/>
            <a:ext cx="332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4559499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4432999" y="5445033"/>
            <a:ext cx="3328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8051971" y="25486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7926371" y="3533833"/>
            <a:ext cx="3325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8051971" y="4459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7925771" y="5445033"/>
            <a:ext cx="3326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867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556145" y="6138371"/>
            <a:ext cx="287912" cy="260807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503990" y="1320645"/>
            <a:ext cx="479660" cy="434492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521430" y="395801"/>
            <a:ext cx="579175" cy="13567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6663948" y="6378492"/>
            <a:ext cx="726897" cy="17029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8763792" y="6301660"/>
            <a:ext cx="304801" cy="276113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3697141" y="380861"/>
            <a:ext cx="1293377" cy="30298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11360185" y="663803"/>
            <a:ext cx="395620" cy="358368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103016" y="5319936"/>
            <a:ext cx="1409776" cy="109840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97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slide" Target="slide8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8.xml"/><Relationship Id="rId7" Type="http://schemas.openxmlformats.org/officeDocument/2006/relationships/slide" Target="slide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779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i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cs typeface="+mj-lt"/>
              </a:rPr>
              <a:t>CHÀO MỪNG CÁC CON ĐẾN VỚI TIẾT KHOA HỌC</a:t>
            </a:r>
            <a:endParaRPr lang="en-US" sz="48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2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31"/>
          <p:cNvGrpSpPr/>
          <p:nvPr/>
        </p:nvGrpSpPr>
        <p:grpSpPr>
          <a:xfrm>
            <a:off x="561545" y="748557"/>
            <a:ext cx="3854671" cy="732375"/>
            <a:chOff x="603225" y="2182575"/>
            <a:chExt cx="2577800" cy="424450"/>
          </a:xfrm>
        </p:grpSpPr>
        <p:sp>
          <p:nvSpPr>
            <p:cNvPr id="342" name="Google Shape;342;p31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5" name="Google Shape;345;p31"/>
          <p:cNvGrpSpPr/>
          <p:nvPr/>
        </p:nvGrpSpPr>
        <p:grpSpPr>
          <a:xfrm rot="271998">
            <a:off x="891237" y="1776971"/>
            <a:ext cx="4863279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9" name="Google Shape;349;p31"/>
          <p:cNvSpPr/>
          <p:nvPr/>
        </p:nvSpPr>
        <p:spPr>
          <a:xfrm rot="329264">
            <a:off x="6267347" y="1085114"/>
            <a:ext cx="4800237" cy="4687777"/>
          </a:xfrm>
          <a:custGeom>
            <a:avLst/>
            <a:gdLst/>
            <a:ahLst/>
            <a:cxnLst/>
            <a:rect l="l" t="t" r="r" b="b"/>
            <a:pathLst>
              <a:path w="80302" h="59287" extrusionOk="0">
                <a:moveTo>
                  <a:pt x="31494" y="10911"/>
                </a:moveTo>
                <a:cubicBezTo>
                  <a:pt x="31459" y="10923"/>
                  <a:pt x="31424" y="10935"/>
                  <a:pt x="31389" y="10947"/>
                </a:cubicBezTo>
                <a:cubicBezTo>
                  <a:pt x="31320" y="11004"/>
                  <a:pt x="31277" y="11045"/>
                  <a:pt x="31258" y="11074"/>
                </a:cubicBezTo>
                <a:lnTo>
                  <a:pt x="31258" y="11074"/>
                </a:lnTo>
                <a:cubicBezTo>
                  <a:pt x="31326" y="11026"/>
                  <a:pt x="31406" y="10971"/>
                  <a:pt x="31494" y="10911"/>
                </a:cubicBezTo>
                <a:close/>
                <a:moveTo>
                  <a:pt x="33710" y="10151"/>
                </a:moveTo>
                <a:cubicBezTo>
                  <a:pt x="33500" y="10268"/>
                  <a:pt x="33284" y="10393"/>
                  <a:pt x="33070" y="10522"/>
                </a:cubicBezTo>
                <a:lnTo>
                  <a:pt x="33070" y="10522"/>
                </a:lnTo>
                <a:cubicBezTo>
                  <a:pt x="32821" y="10589"/>
                  <a:pt x="32464" y="10718"/>
                  <a:pt x="32129" y="10836"/>
                </a:cubicBezTo>
                <a:cubicBezTo>
                  <a:pt x="31742" y="10995"/>
                  <a:pt x="31397" y="11127"/>
                  <a:pt x="31284" y="11127"/>
                </a:cubicBezTo>
                <a:cubicBezTo>
                  <a:pt x="31244" y="11127"/>
                  <a:pt x="31233" y="11111"/>
                  <a:pt x="31258" y="11074"/>
                </a:cubicBezTo>
                <a:lnTo>
                  <a:pt x="31258" y="11074"/>
                </a:lnTo>
                <a:cubicBezTo>
                  <a:pt x="31182" y="11127"/>
                  <a:pt x="31119" y="11172"/>
                  <a:pt x="31073" y="11207"/>
                </a:cubicBezTo>
                <a:lnTo>
                  <a:pt x="31073" y="11207"/>
                </a:lnTo>
                <a:cubicBezTo>
                  <a:pt x="30919" y="11268"/>
                  <a:pt x="30766" y="11329"/>
                  <a:pt x="30613" y="11391"/>
                </a:cubicBezTo>
                <a:cubicBezTo>
                  <a:pt x="30985" y="11137"/>
                  <a:pt x="31372" y="10914"/>
                  <a:pt x="31772" y="10723"/>
                </a:cubicBezTo>
                <a:lnTo>
                  <a:pt x="31772" y="10723"/>
                </a:lnTo>
                <a:cubicBezTo>
                  <a:pt x="31672" y="10789"/>
                  <a:pt x="31579" y="10852"/>
                  <a:pt x="31494" y="10911"/>
                </a:cubicBezTo>
                <a:lnTo>
                  <a:pt x="31494" y="10911"/>
                </a:lnTo>
                <a:cubicBezTo>
                  <a:pt x="32136" y="10686"/>
                  <a:pt x="32757" y="10460"/>
                  <a:pt x="33357" y="10200"/>
                </a:cubicBezTo>
                <a:lnTo>
                  <a:pt x="33357" y="10200"/>
                </a:lnTo>
                <a:cubicBezTo>
                  <a:pt x="33475" y="10184"/>
                  <a:pt x="33592" y="10167"/>
                  <a:pt x="33710" y="10151"/>
                </a:cubicBezTo>
                <a:close/>
                <a:moveTo>
                  <a:pt x="31785" y="11312"/>
                </a:moveTo>
                <a:cubicBezTo>
                  <a:pt x="31781" y="11313"/>
                  <a:pt x="31778" y="11314"/>
                  <a:pt x="31774" y="11316"/>
                </a:cubicBezTo>
                <a:lnTo>
                  <a:pt x="31774" y="11316"/>
                </a:lnTo>
                <a:cubicBezTo>
                  <a:pt x="31613" y="11420"/>
                  <a:pt x="31471" y="11514"/>
                  <a:pt x="31357" y="11594"/>
                </a:cubicBezTo>
                <a:lnTo>
                  <a:pt x="31357" y="11594"/>
                </a:lnTo>
                <a:cubicBezTo>
                  <a:pt x="31482" y="11510"/>
                  <a:pt x="31626" y="11414"/>
                  <a:pt x="31785" y="11312"/>
                </a:cubicBezTo>
                <a:close/>
                <a:moveTo>
                  <a:pt x="31357" y="11594"/>
                </a:moveTo>
                <a:cubicBezTo>
                  <a:pt x="31034" y="11813"/>
                  <a:pt x="30842" y="11958"/>
                  <a:pt x="30877" y="11958"/>
                </a:cubicBezTo>
                <a:cubicBezTo>
                  <a:pt x="30892" y="11958"/>
                  <a:pt x="30949" y="11931"/>
                  <a:pt x="31056" y="11871"/>
                </a:cubicBezTo>
                <a:cubicBezTo>
                  <a:pt x="30993" y="11871"/>
                  <a:pt x="31115" y="11764"/>
                  <a:pt x="31357" y="11594"/>
                </a:cubicBezTo>
                <a:close/>
                <a:moveTo>
                  <a:pt x="43220" y="9043"/>
                </a:moveTo>
                <a:cubicBezTo>
                  <a:pt x="43543" y="9043"/>
                  <a:pt x="43867" y="9062"/>
                  <a:pt x="44181" y="9099"/>
                </a:cubicBezTo>
                <a:cubicBezTo>
                  <a:pt x="46473" y="9653"/>
                  <a:pt x="48174" y="10208"/>
                  <a:pt x="49061" y="10430"/>
                </a:cubicBezTo>
                <a:cubicBezTo>
                  <a:pt x="49357" y="10503"/>
                  <a:pt x="49566" y="10540"/>
                  <a:pt x="49675" y="10540"/>
                </a:cubicBezTo>
                <a:cubicBezTo>
                  <a:pt x="49891" y="10540"/>
                  <a:pt x="49702" y="10393"/>
                  <a:pt x="48987" y="10097"/>
                </a:cubicBezTo>
                <a:lnTo>
                  <a:pt x="48987" y="10097"/>
                </a:lnTo>
                <a:cubicBezTo>
                  <a:pt x="49874" y="10319"/>
                  <a:pt x="50762" y="10614"/>
                  <a:pt x="51649" y="10984"/>
                </a:cubicBezTo>
                <a:cubicBezTo>
                  <a:pt x="52056" y="11169"/>
                  <a:pt x="52499" y="11317"/>
                  <a:pt x="52906" y="11502"/>
                </a:cubicBezTo>
                <a:lnTo>
                  <a:pt x="54163" y="12130"/>
                </a:lnTo>
                <a:cubicBezTo>
                  <a:pt x="55679" y="12981"/>
                  <a:pt x="57158" y="13942"/>
                  <a:pt x="58563" y="15014"/>
                </a:cubicBezTo>
                <a:cubicBezTo>
                  <a:pt x="59820" y="15938"/>
                  <a:pt x="60966" y="16973"/>
                  <a:pt x="62075" y="18082"/>
                </a:cubicBezTo>
                <a:cubicBezTo>
                  <a:pt x="62740" y="18711"/>
                  <a:pt x="63258" y="19487"/>
                  <a:pt x="63591" y="20338"/>
                </a:cubicBezTo>
                <a:cubicBezTo>
                  <a:pt x="63960" y="20818"/>
                  <a:pt x="64330" y="21336"/>
                  <a:pt x="64626" y="21853"/>
                </a:cubicBezTo>
                <a:cubicBezTo>
                  <a:pt x="64811" y="22149"/>
                  <a:pt x="64959" y="22482"/>
                  <a:pt x="65106" y="22778"/>
                </a:cubicBezTo>
                <a:lnTo>
                  <a:pt x="65550" y="23776"/>
                </a:lnTo>
                <a:cubicBezTo>
                  <a:pt x="65698" y="24183"/>
                  <a:pt x="65920" y="24737"/>
                  <a:pt x="66252" y="25551"/>
                </a:cubicBezTo>
                <a:cubicBezTo>
                  <a:pt x="66363" y="26105"/>
                  <a:pt x="66511" y="26660"/>
                  <a:pt x="66733" y="27177"/>
                </a:cubicBezTo>
                <a:cubicBezTo>
                  <a:pt x="66881" y="27584"/>
                  <a:pt x="66992" y="28065"/>
                  <a:pt x="67177" y="28582"/>
                </a:cubicBezTo>
                <a:cubicBezTo>
                  <a:pt x="67325" y="29063"/>
                  <a:pt x="67399" y="29580"/>
                  <a:pt x="67546" y="30135"/>
                </a:cubicBezTo>
                <a:lnTo>
                  <a:pt x="67768" y="31688"/>
                </a:lnTo>
                <a:cubicBezTo>
                  <a:pt x="67805" y="32205"/>
                  <a:pt x="67842" y="32686"/>
                  <a:pt x="67879" y="33130"/>
                </a:cubicBezTo>
                <a:cubicBezTo>
                  <a:pt x="67879" y="33721"/>
                  <a:pt x="67842" y="34350"/>
                  <a:pt x="67768" y="34941"/>
                </a:cubicBezTo>
                <a:lnTo>
                  <a:pt x="67768" y="34350"/>
                </a:lnTo>
                <a:cubicBezTo>
                  <a:pt x="67546" y="36124"/>
                  <a:pt x="67029" y="37825"/>
                  <a:pt x="66216" y="39415"/>
                </a:cubicBezTo>
                <a:cubicBezTo>
                  <a:pt x="65439" y="40930"/>
                  <a:pt x="64515" y="42372"/>
                  <a:pt x="63480" y="43740"/>
                </a:cubicBezTo>
                <a:cubicBezTo>
                  <a:pt x="61890" y="45847"/>
                  <a:pt x="59820" y="47511"/>
                  <a:pt x="57453" y="48620"/>
                </a:cubicBezTo>
                <a:lnTo>
                  <a:pt x="56566" y="48990"/>
                </a:lnTo>
                <a:lnTo>
                  <a:pt x="55642" y="49286"/>
                </a:lnTo>
                <a:lnTo>
                  <a:pt x="55161" y="49434"/>
                </a:lnTo>
                <a:lnTo>
                  <a:pt x="54755" y="49508"/>
                </a:lnTo>
                <a:cubicBezTo>
                  <a:pt x="54459" y="49545"/>
                  <a:pt x="54126" y="49618"/>
                  <a:pt x="53793" y="49655"/>
                </a:cubicBezTo>
                <a:cubicBezTo>
                  <a:pt x="52388" y="49803"/>
                  <a:pt x="50910" y="49877"/>
                  <a:pt x="49431" y="49877"/>
                </a:cubicBezTo>
                <a:cubicBezTo>
                  <a:pt x="49023" y="49885"/>
                  <a:pt x="48615" y="49889"/>
                  <a:pt x="48207" y="49889"/>
                </a:cubicBezTo>
                <a:cubicBezTo>
                  <a:pt x="42922" y="49889"/>
                  <a:pt x="37646" y="49225"/>
                  <a:pt x="32498" y="47955"/>
                </a:cubicBezTo>
                <a:lnTo>
                  <a:pt x="32498" y="47955"/>
                </a:lnTo>
                <a:cubicBezTo>
                  <a:pt x="32424" y="48066"/>
                  <a:pt x="32979" y="48177"/>
                  <a:pt x="33570" y="48325"/>
                </a:cubicBezTo>
                <a:cubicBezTo>
                  <a:pt x="34162" y="48472"/>
                  <a:pt x="34827" y="48583"/>
                  <a:pt x="34827" y="48805"/>
                </a:cubicBezTo>
                <a:cubicBezTo>
                  <a:pt x="31759" y="48140"/>
                  <a:pt x="28801" y="47141"/>
                  <a:pt x="25954" y="45810"/>
                </a:cubicBezTo>
                <a:lnTo>
                  <a:pt x="24919" y="45330"/>
                </a:lnTo>
                <a:lnTo>
                  <a:pt x="23958" y="44738"/>
                </a:lnTo>
                <a:cubicBezTo>
                  <a:pt x="23256" y="44406"/>
                  <a:pt x="22664" y="43962"/>
                  <a:pt x="22036" y="43555"/>
                </a:cubicBezTo>
                <a:cubicBezTo>
                  <a:pt x="20815" y="42742"/>
                  <a:pt x="19706" y="41818"/>
                  <a:pt x="18671" y="40782"/>
                </a:cubicBezTo>
                <a:lnTo>
                  <a:pt x="18154" y="40191"/>
                </a:lnTo>
                <a:cubicBezTo>
                  <a:pt x="18006" y="39969"/>
                  <a:pt x="17858" y="39747"/>
                  <a:pt x="17710" y="39525"/>
                </a:cubicBezTo>
                <a:cubicBezTo>
                  <a:pt x="17488" y="39230"/>
                  <a:pt x="17303" y="38897"/>
                  <a:pt x="17118" y="38564"/>
                </a:cubicBezTo>
                <a:cubicBezTo>
                  <a:pt x="16934" y="38158"/>
                  <a:pt x="16675" y="37788"/>
                  <a:pt x="16379" y="37455"/>
                </a:cubicBezTo>
                <a:cubicBezTo>
                  <a:pt x="16157" y="37196"/>
                  <a:pt x="15972" y="36938"/>
                  <a:pt x="15861" y="36642"/>
                </a:cubicBezTo>
                <a:lnTo>
                  <a:pt x="16009" y="36383"/>
                </a:lnTo>
                <a:lnTo>
                  <a:pt x="15824" y="36087"/>
                </a:lnTo>
                <a:cubicBezTo>
                  <a:pt x="15751" y="36013"/>
                  <a:pt x="15714" y="35902"/>
                  <a:pt x="15677" y="35791"/>
                </a:cubicBezTo>
                <a:cubicBezTo>
                  <a:pt x="15603" y="35607"/>
                  <a:pt x="15529" y="35422"/>
                  <a:pt x="15492" y="35274"/>
                </a:cubicBezTo>
                <a:cubicBezTo>
                  <a:pt x="15344" y="34941"/>
                  <a:pt x="15270" y="34608"/>
                  <a:pt x="15233" y="34276"/>
                </a:cubicBezTo>
                <a:cubicBezTo>
                  <a:pt x="15159" y="33573"/>
                  <a:pt x="15011" y="32982"/>
                  <a:pt x="14863" y="32094"/>
                </a:cubicBezTo>
                <a:cubicBezTo>
                  <a:pt x="14752" y="31983"/>
                  <a:pt x="14715" y="31799"/>
                  <a:pt x="14678" y="31651"/>
                </a:cubicBezTo>
                <a:cubicBezTo>
                  <a:pt x="14678" y="31540"/>
                  <a:pt x="14641" y="31392"/>
                  <a:pt x="14604" y="31244"/>
                </a:cubicBezTo>
                <a:cubicBezTo>
                  <a:pt x="14604" y="31096"/>
                  <a:pt x="14604" y="30911"/>
                  <a:pt x="14604" y="30763"/>
                </a:cubicBezTo>
                <a:cubicBezTo>
                  <a:pt x="14752" y="30726"/>
                  <a:pt x="14715" y="30246"/>
                  <a:pt x="14678" y="29765"/>
                </a:cubicBezTo>
                <a:cubicBezTo>
                  <a:pt x="14641" y="29322"/>
                  <a:pt x="14678" y="28989"/>
                  <a:pt x="14789" y="28989"/>
                </a:cubicBezTo>
                <a:cubicBezTo>
                  <a:pt x="14789" y="28693"/>
                  <a:pt x="14826" y="28434"/>
                  <a:pt x="14900" y="28138"/>
                </a:cubicBezTo>
                <a:cubicBezTo>
                  <a:pt x="14900" y="27991"/>
                  <a:pt x="14900" y="27843"/>
                  <a:pt x="14937" y="27695"/>
                </a:cubicBezTo>
                <a:lnTo>
                  <a:pt x="14974" y="27325"/>
                </a:lnTo>
                <a:lnTo>
                  <a:pt x="15085" y="26881"/>
                </a:lnTo>
                <a:cubicBezTo>
                  <a:pt x="15159" y="26512"/>
                  <a:pt x="15233" y="26142"/>
                  <a:pt x="15344" y="25772"/>
                </a:cubicBezTo>
                <a:cubicBezTo>
                  <a:pt x="15492" y="25366"/>
                  <a:pt x="15640" y="24959"/>
                  <a:pt x="15861" y="24515"/>
                </a:cubicBezTo>
                <a:cubicBezTo>
                  <a:pt x="16453" y="23184"/>
                  <a:pt x="17229" y="21964"/>
                  <a:pt x="18080" y="20781"/>
                </a:cubicBezTo>
                <a:cubicBezTo>
                  <a:pt x="18191" y="20707"/>
                  <a:pt x="18265" y="20596"/>
                  <a:pt x="18375" y="20523"/>
                </a:cubicBezTo>
                <a:cubicBezTo>
                  <a:pt x="18924" y="19919"/>
                  <a:pt x="19188" y="19519"/>
                  <a:pt x="19076" y="19519"/>
                </a:cubicBezTo>
                <a:cubicBezTo>
                  <a:pt x="19037" y="19519"/>
                  <a:pt x="18953" y="19567"/>
                  <a:pt x="18819" y="19672"/>
                </a:cubicBezTo>
                <a:cubicBezTo>
                  <a:pt x="19189" y="19339"/>
                  <a:pt x="19485" y="19044"/>
                  <a:pt x="19854" y="18711"/>
                </a:cubicBezTo>
                <a:lnTo>
                  <a:pt x="19854" y="18711"/>
                </a:lnTo>
                <a:lnTo>
                  <a:pt x="19743" y="18822"/>
                </a:lnTo>
                <a:cubicBezTo>
                  <a:pt x="20113" y="18526"/>
                  <a:pt x="20446" y="18193"/>
                  <a:pt x="20815" y="17898"/>
                </a:cubicBezTo>
                <a:cubicBezTo>
                  <a:pt x="20904" y="17827"/>
                  <a:pt x="21027" y="17773"/>
                  <a:pt x="21102" y="17773"/>
                </a:cubicBezTo>
                <a:cubicBezTo>
                  <a:pt x="21184" y="17773"/>
                  <a:pt x="21209" y="17836"/>
                  <a:pt x="21074" y="18009"/>
                </a:cubicBezTo>
                <a:cubicBezTo>
                  <a:pt x="21666" y="17380"/>
                  <a:pt x="22294" y="16862"/>
                  <a:pt x="22960" y="16382"/>
                </a:cubicBezTo>
                <a:lnTo>
                  <a:pt x="22960" y="16382"/>
                </a:lnTo>
                <a:cubicBezTo>
                  <a:pt x="20926" y="17676"/>
                  <a:pt x="18967" y="19155"/>
                  <a:pt x="17155" y="20744"/>
                </a:cubicBezTo>
                <a:cubicBezTo>
                  <a:pt x="17673" y="19968"/>
                  <a:pt x="19004" y="18859"/>
                  <a:pt x="19780" y="18156"/>
                </a:cubicBezTo>
                <a:cubicBezTo>
                  <a:pt x="20815" y="17454"/>
                  <a:pt x="22886" y="15938"/>
                  <a:pt x="24623" y="14940"/>
                </a:cubicBezTo>
                <a:cubicBezTo>
                  <a:pt x="24956" y="14681"/>
                  <a:pt x="25030" y="14274"/>
                  <a:pt x="25954" y="13831"/>
                </a:cubicBezTo>
                <a:cubicBezTo>
                  <a:pt x="26509" y="13757"/>
                  <a:pt x="26916" y="13239"/>
                  <a:pt x="27692" y="12944"/>
                </a:cubicBezTo>
                <a:lnTo>
                  <a:pt x="27692" y="12944"/>
                </a:lnTo>
                <a:cubicBezTo>
                  <a:pt x="26953" y="13535"/>
                  <a:pt x="26139" y="13979"/>
                  <a:pt x="25326" y="14496"/>
                </a:cubicBezTo>
                <a:cubicBezTo>
                  <a:pt x="25337" y="14501"/>
                  <a:pt x="25350" y="14503"/>
                  <a:pt x="25366" y="14503"/>
                </a:cubicBezTo>
                <a:cubicBezTo>
                  <a:pt x="25732" y="14503"/>
                  <a:pt x="27390" y="13339"/>
                  <a:pt x="28099" y="13091"/>
                </a:cubicBezTo>
                <a:cubicBezTo>
                  <a:pt x="28358" y="12833"/>
                  <a:pt x="30021" y="11982"/>
                  <a:pt x="31019" y="11428"/>
                </a:cubicBezTo>
                <a:lnTo>
                  <a:pt x="31019" y="11428"/>
                </a:lnTo>
                <a:cubicBezTo>
                  <a:pt x="30941" y="11532"/>
                  <a:pt x="30949" y="11573"/>
                  <a:pt x="31016" y="11573"/>
                </a:cubicBezTo>
                <a:cubicBezTo>
                  <a:pt x="31134" y="11573"/>
                  <a:pt x="31437" y="11446"/>
                  <a:pt x="31774" y="11316"/>
                </a:cubicBezTo>
                <a:lnTo>
                  <a:pt x="31774" y="11316"/>
                </a:lnTo>
                <a:cubicBezTo>
                  <a:pt x="31870" y="11255"/>
                  <a:pt x="31972" y="11190"/>
                  <a:pt x="32080" y="11123"/>
                </a:cubicBezTo>
                <a:lnTo>
                  <a:pt x="32080" y="11123"/>
                </a:lnTo>
                <a:cubicBezTo>
                  <a:pt x="31977" y="11188"/>
                  <a:pt x="31879" y="11251"/>
                  <a:pt x="31785" y="11312"/>
                </a:cubicBezTo>
                <a:lnTo>
                  <a:pt x="31785" y="11312"/>
                </a:lnTo>
                <a:cubicBezTo>
                  <a:pt x="32065" y="11204"/>
                  <a:pt x="32368" y="11096"/>
                  <a:pt x="32609" y="11058"/>
                </a:cubicBezTo>
                <a:cubicBezTo>
                  <a:pt x="33266" y="10781"/>
                  <a:pt x="33665" y="10537"/>
                  <a:pt x="33441" y="10537"/>
                </a:cubicBezTo>
                <a:cubicBezTo>
                  <a:pt x="33425" y="10537"/>
                  <a:pt x="33407" y="10538"/>
                  <a:pt x="33386" y="10540"/>
                </a:cubicBezTo>
                <a:cubicBezTo>
                  <a:pt x="33403" y="10496"/>
                  <a:pt x="33376" y="10477"/>
                  <a:pt x="33317" y="10477"/>
                </a:cubicBezTo>
                <a:cubicBezTo>
                  <a:pt x="33272" y="10477"/>
                  <a:pt x="33208" y="10488"/>
                  <a:pt x="33130" y="10507"/>
                </a:cubicBezTo>
                <a:lnTo>
                  <a:pt x="33130" y="10507"/>
                </a:lnTo>
                <a:cubicBezTo>
                  <a:pt x="33311" y="10406"/>
                  <a:pt x="33496" y="10305"/>
                  <a:pt x="33681" y="10208"/>
                </a:cubicBezTo>
                <a:cubicBezTo>
                  <a:pt x="33722" y="10184"/>
                  <a:pt x="33762" y="10161"/>
                  <a:pt x="33802" y="10139"/>
                </a:cubicBezTo>
                <a:lnTo>
                  <a:pt x="33802" y="10139"/>
                </a:lnTo>
                <a:cubicBezTo>
                  <a:pt x="34205" y="10085"/>
                  <a:pt x="34608" y="10034"/>
                  <a:pt x="35012" y="9986"/>
                </a:cubicBezTo>
                <a:cubicBezTo>
                  <a:pt x="36861" y="9579"/>
                  <a:pt x="38931" y="9283"/>
                  <a:pt x="40558" y="9099"/>
                </a:cubicBezTo>
                <a:cubicBezTo>
                  <a:pt x="40835" y="9117"/>
                  <a:pt x="41112" y="9126"/>
                  <a:pt x="41394" y="9126"/>
                </a:cubicBezTo>
                <a:cubicBezTo>
                  <a:pt x="41676" y="9126"/>
                  <a:pt x="41963" y="9117"/>
                  <a:pt x="42259" y="9099"/>
                </a:cubicBezTo>
                <a:cubicBezTo>
                  <a:pt x="42573" y="9062"/>
                  <a:pt x="42896" y="9043"/>
                  <a:pt x="43220" y="9043"/>
                </a:cubicBezTo>
                <a:close/>
                <a:moveTo>
                  <a:pt x="25947" y="52928"/>
                </a:moveTo>
                <a:cubicBezTo>
                  <a:pt x="26011" y="52946"/>
                  <a:pt x="26075" y="52965"/>
                  <a:pt x="26139" y="52983"/>
                </a:cubicBezTo>
                <a:cubicBezTo>
                  <a:pt x="26084" y="52964"/>
                  <a:pt x="26020" y="52946"/>
                  <a:pt x="25947" y="52928"/>
                </a:cubicBezTo>
                <a:close/>
                <a:moveTo>
                  <a:pt x="25514" y="11744"/>
                </a:moveTo>
                <a:lnTo>
                  <a:pt x="25514" y="11744"/>
                </a:lnTo>
                <a:cubicBezTo>
                  <a:pt x="25383" y="11822"/>
                  <a:pt x="25247" y="11912"/>
                  <a:pt x="25104" y="12019"/>
                </a:cubicBezTo>
                <a:cubicBezTo>
                  <a:pt x="24766" y="12277"/>
                  <a:pt x="24736" y="12317"/>
                  <a:pt x="24768" y="12317"/>
                </a:cubicBezTo>
                <a:cubicBezTo>
                  <a:pt x="24782" y="12317"/>
                  <a:pt x="24809" y="12309"/>
                  <a:pt x="24826" y="12309"/>
                </a:cubicBezTo>
                <a:cubicBezTo>
                  <a:pt x="24856" y="12309"/>
                  <a:pt x="24850" y="12337"/>
                  <a:pt x="24660" y="12500"/>
                </a:cubicBezTo>
                <a:cubicBezTo>
                  <a:pt x="23440" y="13239"/>
                  <a:pt x="21740" y="14422"/>
                  <a:pt x="20815" y="15125"/>
                </a:cubicBezTo>
                <a:cubicBezTo>
                  <a:pt x="20534" y="15219"/>
                  <a:pt x="19939" y="15521"/>
                  <a:pt x="19694" y="15521"/>
                </a:cubicBezTo>
                <a:cubicBezTo>
                  <a:pt x="19553" y="15521"/>
                  <a:pt x="19528" y="15422"/>
                  <a:pt x="19743" y="15125"/>
                </a:cubicBezTo>
                <a:cubicBezTo>
                  <a:pt x="20210" y="14765"/>
                  <a:pt x="20403" y="14651"/>
                  <a:pt x="20467" y="14651"/>
                </a:cubicBezTo>
                <a:cubicBezTo>
                  <a:pt x="20579" y="14651"/>
                  <a:pt x="20298" y="14999"/>
                  <a:pt x="20392" y="14999"/>
                </a:cubicBezTo>
                <a:cubicBezTo>
                  <a:pt x="20449" y="14999"/>
                  <a:pt x="20644" y="14871"/>
                  <a:pt x="21148" y="14459"/>
                </a:cubicBezTo>
                <a:lnTo>
                  <a:pt x="21148" y="14459"/>
                </a:lnTo>
                <a:cubicBezTo>
                  <a:pt x="21048" y="14495"/>
                  <a:pt x="20983" y="14511"/>
                  <a:pt x="20946" y="14511"/>
                </a:cubicBezTo>
                <a:cubicBezTo>
                  <a:pt x="20793" y="14511"/>
                  <a:pt x="21144" y="14226"/>
                  <a:pt x="21592" y="13868"/>
                </a:cubicBezTo>
                <a:cubicBezTo>
                  <a:pt x="22109" y="13572"/>
                  <a:pt x="22553" y="13165"/>
                  <a:pt x="22997" y="12722"/>
                </a:cubicBezTo>
                <a:lnTo>
                  <a:pt x="22997" y="12722"/>
                </a:lnTo>
                <a:cubicBezTo>
                  <a:pt x="21925" y="13239"/>
                  <a:pt x="20963" y="13942"/>
                  <a:pt x="20076" y="14718"/>
                </a:cubicBezTo>
                <a:lnTo>
                  <a:pt x="20335" y="14607"/>
                </a:lnTo>
                <a:lnTo>
                  <a:pt x="20335" y="14607"/>
                </a:lnTo>
                <a:cubicBezTo>
                  <a:pt x="19448" y="15310"/>
                  <a:pt x="17821" y="16825"/>
                  <a:pt x="16860" y="17528"/>
                </a:cubicBezTo>
                <a:cubicBezTo>
                  <a:pt x="16971" y="17269"/>
                  <a:pt x="16527" y="17528"/>
                  <a:pt x="17118" y="16973"/>
                </a:cubicBezTo>
                <a:lnTo>
                  <a:pt x="17118" y="16973"/>
                </a:lnTo>
                <a:cubicBezTo>
                  <a:pt x="16712" y="17306"/>
                  <a:pt x="16342" y="17676"/>
                  <a:pt x="16009" y="18045"/>
                </a:cubicBezTo>
                <a:cubicBezTo>
                  <a:pt x="15942" y="18136"/>
                  <a:pt x="15874" y="18240"/>
                  <a:pt x="15907" y="18240"/>
                </a:cubicBezTo>
                <a:cubicBezTo>
                  <a:pt x="15928" y="18240"/>
                  <a:pt x="15991" y="18198"/>
                  <a:pt x="16120" y="18082"/>
                </a:cubicBezTo>
                <a:lnTo>
                  <a:pt x="16120" y="18082"/>
                </a:lnTo>
                <a:cubicBezTo>
                  <a:pt x="15898" y="18378"/>
                  <a:pt x="15640" y="18637"/>
                  <a:pt x="15418" y="18896"/>
                </a:cubicBezTo>
                <a:cubicBezTo>
                  <a:pt x="15159" y="19155"/>
                  <a:pt x="14937" y="19376"/>
                  <a:pt x="14715" y="19561"/>
                </a:cubicBezTo>
                <a:cubicBezTo>
                  <a:pt x="13828" y="20633"/>
                  <a:pt x="13089" y="21817"/>
                  <a:pt x="12534" y="23074"/>
                </a:cubicBezTo>
                <a:cubicBezTo>
                  <a:pt x="11979" y="24257"/>
                  <a:pt x="11573" y="25477"/>
                  <a:pt x="11314" y="26734"/>
                </a:cubicBezTo>
                <a:cubicBezTo>
                  <a:pt x="11166" y="27251"/>
                  <a:pt x="11092" y="27584"/>
                  <a:pt x="11018" y="27917"/>
                </a:cubicBezTo>
                <a:cubicBezTo>
                  <a:pt x="11009" y="27951"/>
                  <a:pt x="11000" y="27985"/>
                  <a:pt x="10992" y="28019"/>
                </a:cubicBezTo>
                <a:lnTo>
                  <a:pt x="10992" y="28019"/>
                </a:lnTo>
                <a:cubicBezTo>
                  <a:pt x="11005" y="27879"/>
                  <a:pt x="11030" y="27721"/>
                  <a:pt x="11055" y="27547"/>
                </a:cubicBezTo>
                <a:cubicBezTo>
                  <a:pt x="11203" y="26401"/>
                  <a:pt x="11499" y="25255"/>
                  <a:pt x="11979" y="24183"/>
                </a:cubicBezTo>
                <a:cubicBezTo>
                  <a:pt x="12534" y="22926"/>
                  <a:pt x="13163" y="21706"/>
                  <a:pt x="13939" y="20559"/>
                </a:cubicBezTo>
                <a:lnTo>
                  <a:pt x="13939" y="20559"/>
                </a:lnTo>
                <a:cubicBezTo>
                  <a:pt x="13421" y="21188"/>
                  <a:pt x="12978" y="21853"/>
                  <a:pt x="12608" y="22556"/>
                </a:cubicBezTo>
                <a:cubicBezTo>
                  <a:pt x="11906" y="23887"/>
                  <a:pt x="11388" y="25292"/>
                  <a:pt x="11092" y="26734"/>
                </a:cubicBezTo>
                <a:cubicBezTo>
                  <a:pt x="11055" y="26918"/>
                  <a:pt x="11018" y="27103"/>
                  <a:pt x="10981" y="27325"/>
                </a:cubicBezTo>
                <a:lnTo>
                  <a:pt x="10907" y="27917"/>
                </a:lnTo>
                <a:cubicBezTo>
                  <a:pt x="10870" y="28286"/>
                  <a:pt x="10870" y="28656"/>
                  <a:pt x="10870" y="29026"/>
                </a:cubicBezTo>
                <a:cubicBezTo>
                  <a:pt x="10870" y="29765"/>
                  <a:pt x="10981" y="30468"/>
                  <a:pt x="11018" y="31059"/>
                </a:cubicBezTo>
                <a:cubicBezTo>
                  <a:pt x="11055" y="31651"/>
                  <a:pt x="11166" y="32131"/>
                  <a:pt x="11203" y="32538"/>
                </a:cubicBezTo>
                <a:cubicBezTo>
                  <a:pt x="11277" y="32760"/>
                  <a:pt x="11277" y="33019"/>
                  <a:pt x="11277" y="33240"/>
                </a:cubicBezTo>
                <a:cubicBezTo>
                  <a:pt x="11351" y="33647"/>
                  <a:pt x="11425" y="34017"/>
                  <a:pt x="11573" y="34387"/>
                </a:cubicBezTo>
                <a:cubicBezTo>
                  <a:pt x="11662" y="34654"/>
                  <a:pt x="11751" y="34825"/>
                  <a:pt x="11802" y="34825"/>
                </a:cubicBezTo>
                <a:cubicBezTo>
                  <a:pt x="11814" y="34825"/>
                  <a:pt x="11824" y="34815"/>
                  <a:pt x="11832" y="34793"/>
                </a:cubicBezTo>
                <a:cubicBezTo>
                  <a:pt x="11925" y="35214"/>
                  <a:pt x="11923" y="35335"/>
                  <a:pt x="11880" y="35335"/>
                </a:cubicBezTo>
                <a:cubicBezTo>
                  <a:pt x="11822" y="35335"/>
                  <a:pt x="11688" y="35105"/>
                  <a:pt x="11624" y="35105"/>
                </a:cubicBezTo>
                <a:cubicBezTo>
                  <a:pt x="11587" y="35105"/>
                  <a:pt x="11573" y="35181"/>
                  <a:pt x="11610" y="35422"/>
                </a:cubicBezTo>
                <a:cubicBezTo>
                  <a:pt x="11622" y="35422"/>
                  <a:pt x="11630" y="35414"/>
                  <a:pt x="11639" y="35414"/>
                </a:cubicBezTo>
                <a:cubicBezTo>
                  <a:pt x="11655" y="35414"/>
                  <a:pt x="11671" y="35446"/>
                  <a:pt x="11721" y="35644"/>
                </a:cubicBezTo>
                <a:cubicBezTo>
                  <a:pt x="11795" y="35939"/>
                  <a:pt x="11869" y="36272"/>
                  <a:pt x="11906" y="36605"/>
                </a:cubicBezTo>
                <a:cubicBezTo>
                  <a:pt x="12164" y="37085"/>
                  <a:pt x="12386" y="37640"/>
                  <a:pt x="12719" y="38195"/>
                </a:cubicBezTo>
                <a:cubicBezTo>
                  <a:pt x="13015" y="38786"/>
                  <a:pt x="13347" y="39378"/>
                  <a:pt x="13717" y="39932"/>
                </a:cubicBezTo>
                <a:lnTo>
                  <a:pt x="14272" y="40782"/>
                </a:lnTo>
                <a:cubicBezTo>
                  <a:pt x="14457" y="41041"/>
                  <a:pt x="14678" y="41300"/>
                  <a:pt x="14900" y="41559"/>
                </a:cubicBezTo>
                <a:cubicBezTo>
                  <a:pt x="15122" y="41781"/>
                  <a:pt x="15344" y="42003"/>
                  <a:pt x="15529" y="42261"/>
                </a:cubicBezTo>
                <a:cubicBezTo>
                  <a:pt x="15751" y="42446"/>
                  <a:pt x="15972" y="42668"/>
                  <a:pt x="16231" y="42853"/>
                </a:cubicBezTo>
                <a:cubicBezTo>
                  <a:pt x="15898" y="42631"/>
                  <a:pt x="15566" y="42409"/>
                  <a:pt x="15233" y="42187"/>
                </a:cubicBezTo>
                <a:cubicBezTo>
                  <a:pt x="14789" y="41818"/>
                  <a:pt x="14346" y="41411"/>
                  <a:pt x="13939" y="40967"/>
                </a:cubicBezTo>
                <a:lnTo>
                  <a:pt x="13865" y="40709"/>
                </a:lnTo>
                <a:cubicBezTo>
                  <a:pt x="13690" y="40568"/>
                  <a:pt x="13050" y="39665"/>
                  <a:pt x="12889" y="39665"/>
                </a:cubicBezTo>
                <a:cubicBezTo>
                  <a:pt x="12880" y="39665"/>
                  <a:pt x="12873" y="39668"/>
                  <a:pt x="12867" y="39673"/>
                </a:cubicBezTo>
                <a:cubicBezTo>
                  <a:pt x="13532" y="40893"/>
                  <a:pt x="14383" y="42003"/>
                  <a:pt x="15455" y="42927"/>
                </a:cubicBezTo>
                <a:cubicBezTo>
                  <a:pt x="15603" y="43149"/>
                  <a:pt x="15824" y="43407"/>
                  <a:pt x="15935" y="43592"/>
                </a:cubicBezTo>
                <a:lnTo>
                  <a:pt x="15935" y="43518"/>
                </a:lnTo>
                <a:cubicBezTo>
                  <a:pt x="16129" y="43785"/>
                  <a:pt x="16180" y="43861"/>
                  <a:pt x="16151" y="43861"/>
                </a:cubicBezTo>
                <a:cubicBezTo>
                  <a:pt x="16135" y="43861"/>
                  <a:pt x="16097" y="43840"/>
                  <a:pt x="16046" y="43814"/>
                </a:cubicBezTo>
                <a:lnTo>
                  <a:pt x="15935" y="43777"/>
                </a:lnTo>
                <a:lnTo>
                  <a:pt x="15935" y="43777"/>
                </a:lnTo>
                <a:cubicBezTo>
                  <a:pt x="16120" y="44221"/>
                  <a:pt x="17192" y="45145"/>
                  <a:pt x="18560" y="46032"/>
                </a:cubicBezTo>
                <a:lnTo>
                  <a:pt x="19595" y="46698"/>
                </a:lnTo>
                <a:cubicBezTo>
                  <a:pt x="19965" y="46883"/>
                  <a:pt x="20335" y="47104"/>
                  <a:pt x="20705" y="47289"/>
                </a:cubicBezTo>
                <a:cubicBezTo>
                  <a:pt x="21407" y="47696"/>
                  <a:pt x="22072" y="48066"/>
                  <a:pt x="22627" y="48398"/>
                </a:cubicBezTo>
                <a:cubicBezTo>
                  <a:pt x="23330" y="48694"/>
                  <a:pt x="22701" y="48398"/>
                  <a:pt x="23588" y="48731"/>
                </a:cubicBezTo>
                <a:lnTo>
                  <a:pt x="25215" y="49545"/>
                </a:lnTo>
                <a:lnTo>
                  <a:pt x="26768" y="50247"/>
                </a:lnTo>
                <a:cubicBezTo>
                  <a:pt x="27803" y="50691"/>
                  <a:pt x="28875" y="51097"/>
                  <a:pt x="30169" y="51504"/>
                </a:cubicBezTo>
                <a:cubicBezTo>
                  <a:pt x="30391" y="51522"/>
                  <a:pt x="30562" y="51534"/>
                  <a:pt x="30679" y="51534"/>
                </a:cubicBezTo>
                <a:cubicBezTo>
                  <a:pt x="31029" y="51534"/>
                  <a:pt x="30890" y="51430"/>
                  <a:pt x="30169" y="51097"/>
                </a:cubicBezTo>
                <a:lnTo>
                  <a:pt x="30169" y="51097"/>
                </a:lnTo>
                <a:lnTo>
                  <a:pt x="31130" y="51393"/>
                </a:lnTo>
                <a:lnTo>
                  <a:pt x="32129" y="51652"/>
                </a:lnTo>
                <a:cubicBezTo>
                  <a:pt x="31167" y="51652"/>
                  <a:pt x="32055" y="51985"/>
                  <a:pt x="32942" y="52317"/>
                </a:cubicBezTo>
                <a:cubicBezTo>
                  <a:pt x="33829" y="52650"/>
                  <a:pt x="34716" y="52909"/>
                  <a:pt x="33644" y="52909"/>
                </a:cubicBezTo>
                <a:cubicBezTo>
                  <a:pt x="34051" y="53057"/>
                  <a:pt x="34495" y="53168"/>
                  <a:pt x="34901" y="53242"/>
                </a:cubicBezTo>
                <a:cubicBezTo>
                  <a:pt x="35419" y="53353"/>
                  <a:pt x="36010" y="53463"/>
                  <a:pt x="36602" y="53500"/>
                </a:cubicBezTo>
                <a:cubicBezTo>
                  <a:pt x="36669" y="53455"/>
                  <a:pt x="36778" y="53383"/>
                  <a:pt x="37176" y="53383"/>
                </a:cubicBezTo>
                <a:cubicBezTo>
                  <a:pt x="37433" y="53383"/>
                  <a:pt x="37811" y="53413"/>
                  <a:pt x="38377" y="53500"/>
                </a:cubicBezTo>
                <a:cubicBezTo>
                  <a:pt x="39338" y="53722"/>
                  <a:pt x="39744" y="53759"/>
                  <a:pt x="40077" y="53833"/>
                </a:cubicBezTo>
                <a:cubicBezTo>
                  <a:pt x="40373" y="53907"/>
                  <a:pt x="40706" y="53981"/>
                  <a:pt x="41519" y="54129"/>
                </a:cubicBezTo>
                <a:cubicBezTo>
                  <a:pt x="41889" y="54314"/>
                  <a:pt x="41260" y="54314"/>
                  <a:pt x="41334" y="54425"/>
                </a:cubicBezTo>
                <a:cubicBezTo>
                  <a:pt x="42148" y="54425"/>
                  <a:pt x="42961" y="54499"/>
                  <a:pt x="43737" y="54683"/>
                </a:cubicBezTo>
                <a:cubicBezTo>
                  <a:pt x="43807" y="54704"/>
                  <a:pt x="43877" y="54724"/>
                  <a:pt x="43948" y="54743"/>
                </a:cubicBezTo>
                <a:lnTo>
                  <a:pt x="43948" y="54743"/>
                </a:lnTo>
                <a:cubicBezTo>
                  <a:pt x="43362" y="54758"/>
                  <a:pt x="42770" y="54766"/>
                  <a:pt x="42176" y="54769"/>
                </a:cubicBezTo>
                <a:lnTo>
                  <a:pt x="42176" y="54769"/>
                </a:lnTo>
                <a:cubicBezTo>
                  <a:pt x="40601" y="54609"/>
                  <a:pt x="39027" y="54398"/>
                  <a:pt x="37452" y="54129"/>
                </a:cubicBezTo>
                <a:lnTo>
                  <a:pt x="37452" y="54129"/>
                </a:lnTo>
                <a:cubicBezTo>
                  <a:pt x="38527" y="54372"/>
                  <a:pt x="39611" y="54584"/>
                  <a:pt x="40699" y="54767"/>
                </a:cubicBezTo>
                <a:lnTo>
                  <a:pt x="40699" y="54767"/>
                </a:lnTo>
                <a:cubicBezTo>
                  <a:pt x="40431" y="54765"/>
                  <a:pt x="40162" y="54761"/>
                  <a:pt x="39892" y="54757"/>
                </a:cubicBezTo>
                <a:cubicBezTo>
                  <a:pt x="37452" y="54683"/>
                  <a:pt x="35012" y="54536"/>
                  <a:pt x="32646" y="54240"/>
                </a:cubicBezTo>
                <a:cubicBezTo>
                  <a:pt x="30317" y="53907"/>
                  <a:pt x="27988" y="53463"/>
                  <a:pt x="25696" y="52872"/>
                </a:cubicBezTo>
                <a:lnTo>
                  <a:pt x="25696" y="52872"/>
                </a:lnTo>
                <a:cubicBezTo>
                  <a:pt x="25789" y="52891"/>
                  <a:pt x="25872" y="52909"/>
                  <a:pt x="25947" y="52928"/>
                </a:cubicBezTo>
                <a:lnTo>
                  <a:pt x="25947" y="52928"/>
                </a:lnTo>
                <a:cubicBezTo>
                  <a:pt x="21356" y="51603"/>
                  <a:pt x="18177" y="49840"/>
                  <a:pt x="14567" y="47178"/>
                </a:cubicBezTo>
                <a:cubicBezTo>
                  <a:pt x="14565" y="47184"/>
                  <a:pt x="14559" y="47187"/>
                  <a:pt x="14550" y="47187"/>
                </a:cubicBezTo>
                <a:cubicBezTo>
                  <a:pt x="14443" y="47187"/>
                  <a:pt x="13917" y="46795"/>
                  <a:pt x="13643" y="46624"/>
                </a:cubicBezTo>
                <a:cubicBezTo>
                  <a:pt x="13569" y="46217"/>
                  <a:pt x="7728" y="42150"/>
                  <a:pt x="6138" y="35348"/>
                </a:cubicBezTo>
                <a:cubicBezTo>
                  <a:pt x="5694" y="33721"/>
                  <a:pt x="5473" y="32057"/>
                  <a:pt x="5399" y="30394"/>
                </a:cubicBezTo>
                <a:cubicBezTo>
                  <a:pt x="5362" y="28915"/>
                  <a:pt x="5510" y="27436"/>
                  <a:pt x="5842" y="25957"/>
                </a:cubicBezTo>
                <a:lnTo>
                  <a:pt x="6064" y="25033"/>
                </a:lnTo>
                <a:cubicBezTo>
                  <a:pt x="6138" y="24737"/>
                  <a:pt x="6249" y="24478"/>
                  <a:pt x="6360" y="24220"/>
                </a:cubicBezTo>
                <a:cubicBezTo>
                  <a:pt x="6434" y="23961"/>
                  <a:pt x="6508" y="23702"/>
                  <a:pt x="6619" y="23480"/>
                </a:cubicBezTo>
                <a:cubicBezTo>
                  <a:pt x="6730" y="23258"/>
                  <a:pt x="6804" y="23037"/>
                  <a:pt x="6915" y="22852"/>
                </a:cubicBezTo>
                <a:lnTo>
                  <a:pt x="7136" y="22297"/>
                </a:lnTo>
                <a:cubicBezTo>
                  <a:pt x="7247" y="22149"/>
                  <a:pt x="7321" y="22038"/>
                  <a:pt x="7395" y="21927"/>
                </a:cubicBezTo>
                <a:cubicBezTo>
                  <a:pt x="7469" y="21780"/>
                  <a:pt x="7580" y="21632"/>
                  <a:pt x="7654" y="21484"/>
                </a:cubicBezTo>
                <a:lnTo>
                  <a:pt x="8061" y="20892"/>
                </a:lnTo>
                <a:lnTo>
                  <a:pt x="8245" y="20633"/>
                </a:lnTo>
                <a:lnTo>
                  <a:pt x="8467" y="20338"/>
                </a:lnTo>
                <a:cubicBezTo>
                  <a:pt x="9281" y="19450"/>
                  <a:pt x="10168" y="18637"/>
                  <a:pt x="11166" y="17935"/>
                </a:cubicBezTo>
                <a:cubicBezTo>
                  <a:pt x="12164" y="17195"/>
                  <a:pt x="13200" y="16530"/>
                  <a:pt x="14309" y="15938"/>
                </a:cubicBezTo>
                <a:cubicBezTo>
                  <a:pt x="16527" y="14755"/>
                  <a:pt x="18856" y="13757"/>
                  <a:pt x="21222" y="12981"/>
                </a:cubicBezTo>
                <a:cubicBezTo>
                  <a:pt x="22639" y="12524"/>
                  <a:pt x="24070" y="12112"/>
                  <a:pt x="25514" y="11744"/>
                </a:cubicBezTo>
                <a:close/>
                <a:moveTo>
                  <a:pt x="37554" y="1"/>
                </a:moveTo>
                <a:cubicBezTo>
                  <a:pt x="36618" y="1"/>
                  <a:pt x="35683" y="25"/>
                  <a:pt x="34753" y="78"/>
                </a:cubicBezTo>
                <a:cubicBezTo>
                  <a:pt x="34088" y="115"/>
                  <a:pt x="33496" y="152"/>
                  <a:pt x="32905" y="189"/>
                </a:cubicBezTo>
                <a:cubicBezTo>
                  <a:pt x="32313" y="263"/>
                  <a:pt x="31759" y="373"/>
                  <a:pt x="31278" y="447"/>
                </a:cubicBezTo>
                <a:cubicBezTo>
                  <a:pt x="30539" y="521"/>
                  <a:pt x="29799" y="706"/>
                  <a:pt x="29097" y="965"/>
                </a:cubicBezTo>
                <a:cubicBezTo>
                  <a:pt x="27877" y="1113"/>
                  <a:pt x="26694" y="1298"/>
                  <a:pt x="25548" y="1557"/>
                </a:cubicBezTo>
                <a:lnTo>
                  <a:pt x="24032" y="1889"/>
                </a:lnTo>
                <a:lnTo>
                  <a:pt x="23330" y="2037"/>
                </a:lnTo>
                <a:lnTo>
                  <a:pt x="22664" y="2259"/>
                </a:lnTo>
                <a:cubicBezTo>
                  <a:pt x="21740" y="2555"/>
                  <a:pt x="20815" y="2777"/>
                  <a:pt x="19854" y="3146"/>
                </a:cubicBezTo>
                <a:lnTo>
                  <a:pt x="18301" y="3701"/>
                </a:lnTo>
                <a:cubicBezTo>
                  <a:pt x="17747" y="3886"/>
                  <a:pt x="17155" y="4071"/>
                  <a:pt x="16564" y="4366"/>
                </a:cubicBezTo>
                <a:cubicBezTo>
                  <a:pt x="16625" y="4357"/>
                  <a:pt x="16673" y="4352"/>
                  <a:pt x="16707" y="4352"/>
                </a:cubicBezTo>
                <a:cubicBezTo>
                  <a:pt x="17066" y="4352"/>
                  <a:pt x="16026" y="4852"/>
                  <a:pt x="15048" y="5291"/>
                </a:cubicBezTo>
                <a:lnTo>
                  <a:pt x="14346" y="5623"/>
                </a:lnTo>
                <a:cubicBezTo>
                  <a:pt x="14161" y="5734"/>
                  <a:pt x="13976" y="5845"/>
                  <a:pt x="13902" y="5882"/>
                </a:cubicBezTo>
                <a:cubicBezTo>
                  <a:pt x="13819" y="5949"/>
                  <a:pt x="13788" y="5985"/>
                  <a:pt x="13836" y="5985"/>
                </a:cubicBezTo>
                <a:cubicBezTo>
                  <a:pt x="13896" y="5985"/>
                  <a:pt x="14074" y="5930"/>
                  <a:pt x="14420" y="5808"/>
                </a:cubicBezTo>
                <a:cubicBezTo>
                  <a:pt x="16157" y="5402"/>
                  <a:pt x="16971" y="5032"/>
                  <a:pt x="17784" y="4773"/>
                </a:cubicBezTo>
                <a:cubicBezTo>
                  <a:pt x="18782" y="4440"/>
                  <a:pt x="19780" y="4181"/>
                  <a:pt x="20815" y="3997"/>
                </a:cubicBezTo>
                <a:lnTo>
                  <a:pt x="20705" y="3923"/>
                </a:lnTo>
                <a:cubicBezTo>
                  <a:pt x="24032" y="3146"/>
                  <a:pt x="27470" y="2666"/>
                  <a:pt x="30872" y="2555"/>
                </a:cubicBezTo>
                <a:cubicBezTo>
                  <a:pt x="31581" y="2555"/>
                  <a:pt x="32268" y="2507"/>
                  <a:pt x="32949" y="2507"/>
                </a:cubicBezTo>
                <a:cubicBezTo>
                  <a:pt x="33119" y="2507"/>
                  <a:pt x="33289" y="2510"/>
                  <a:pt x="33459" y="2518"/>
                </a:cubicBezTo>
                <a:lnTo>
                  <a:pt x="36010" y="2592"/>
                </a:lnTo>
                <a:cubicBezTo>
                  <a:pt x="37748" y="2740"/>
                  <a:pt x="39449" y="2851"/>
                  <a:pt x="41112" y="3146"/>
                </a:cubicBezTo>
                <a:lnTo>
                  <a:pt x="42369" y="3331"/>
                </a:lnTo>
                <a:cubicBezTo>
                  <a:pt x="42813" y="3405"/>
                  <a:pt x="43220" y="3516"/>
                  <a:pt x="43626" y="3627"/>
                </a:cubicBezTo>
                <a:lnTo>
                  <a:pt x="44883" y="3886"/>
                </a:lnTo>
                <a:lnTo>
                  <a:pt x="45512" y="3997"/>
                </a:lnTo>
                <a:lnTo>
                  <a:pt x="46140" y="4181"/>
                </a:lnTo>
                <a:lnTo>
                  <a:pt x="48617" y="4884"/>
                </a:lnTo>
                <a:lnTo>
                  <a:pt x="51058" y="5697"/>
                </a:lnTo>
                <a:cubicBezTo>
                  <a:pt x="54237" y="6880"/>
                  <a:pt x="57343" y="8396"/>
                  <a:pt x="60226" y="10208"/>
                </a:cubicBezTo>
                <a:cubicBezTo>
                  <a:pt x="64330" y="12463"/>
                  <a:pt x="67879" y="15531"/>
                  <a:pt x="70763" y="19192"/>
                </a:cubicBezTo>
                <a:cubicBezTo>
                  <a:pt x="72168" y="21003"/>
                  <a:pt x="73314" y="23037"/>
                  <a:pt x="74127" y="25181"/>
                </a:cubicBezTo>
                <a:cubicBezTo>
                  <a:pt x="74941" y="27251"/>
                  <a:pt x="75384" y="29432"/>
                  <a:pt x="75495" y="31688"/>
                </a:cubicBezTo>
                <a:cubicBezTo>
                  <a:pt x="75606" y="34017"/>
                  <a:pt x="75199" y="36383"/>
                  <a:pt x="74312" y="38564"/>
                </a:cubicBezTo>
                <a:cubicBezTo>
                  <a:pt x="73314" y="40819"/>
                  <a:pt x="71983" y="42890"/>
                  <a:pt x="70319" y="44701"/>
                </a:cubicBezTo>
                <a:cubicBezTo>
                  <a:pt x="69488" y="45630"/>
                  <a:pt x="68600" y="46500"/>
                  <a:pt x="67664" y="47309"/>
                </a:cubicBezTo>
                <a:lnTo>
                  <a:pt x="67664" y="47309"/>
                </a:lnTo>
                <a:cubicBezTo>
                  <a:pt x="68725" y="45674"/>
                  <a:pt x="69515" y="43878"/>
                  <a:pt x="69987" y="41966"/>
                </a:cubicBezTo>
                <a:cubicBezTo>
                  <a:pt x="70282" y="41781"/>
                  <a:pt x="70504" y="41559"/>
                  <a:pt x="70689" y="41263"/>
                </a:cubicBezTo>
                <a:cubicBezTo>
                  <a:pt x="70985" y="40782"/>
                  <a:pt x="71281" y="40265"/>
                  <a:pt x="71539" y="39710"/>
                </a:cubicBezTo>
                <a:cubicBezTo>
                  <a:pt x="71835" y="39008"/>
                  <a:pt x="72131" y="38305"/>
                  <a:pt x="72353" y="37566"/>
                </a:cubicBezTo>
                <a:cubicBezTo>
                  <a:pt x="72501" y="37159"/>
                  <a:pt x="72574" y="36753"/>
                  <a:pt x="72685" y="36346"/>
                </a:cubicBezTo>
                <a:cubicBezTo>
                  <a:pt x="72796" y="35902"/>
                  <a:pt x="72907" y="35496"/>
                  <a:pt x="72944" y="35052"/>
                </a:cubicBezTo>
                <a:cubicBezTo>
                  <a:pt x="73129" y="34202"/>
                  <a:pt x="73203" y="33351"/>
                  <a:pt x="73240" y="32501"/>
                </a:cubicBezTo>
                <a:cubicBezTo>
                  <a:pt x="73240" y="32094"/>
                  <a:pt x="73240" y="31688"/>
                  <a:pt x="73277" y="31318"/>
                </a:cubicBezTo>
                <a:lnTo>
                  <a:pt x="73203" y="30246"/>
                </a:lnTo>
                <a:cubicBezTo>
                  <a:pt x="73166" y="29728"/>
                  <a:pt x="73129" y="29174"/>
                  <a:pt x="73018" y="28656"/>
                </a:cubicBezTo>
                <a:cubicBezTo>
                  <a:pt x="72981" y="28434"/>
                  <a:pt x="72907" y="28212"/>
                  <a:pt x="72833" y="28028"/>
                </a:cubicBezTo>
                <a:cubicBezTo>
                  <a:pt x="72131" y="25366"/>
                  <a:pt x="71059" y="22815"/>
                  <a:pt x="69654" y="20486"/>
                </a:cubicBezTo>
                <a:cubicBezTo>
                  <a:pt x="68545" y="18637"/>
                  <a:pt x="67251" y="16899"/>
                  <a:pt x="65772" y="15310"/>
                </a:cubicBezTo>
                <a:cubicBezTo>
                  <a:pt x="64330" y="13720"/>
                  <a:pt x="62703" y="12278"/>
                  <a:pt x="60966" y="10984"/>
                </a:cubicBezTo>
                <a:cubicBezTo>
                  <a:pt x="59228" y="9653"/>
                  <a:pt x="57343" y="8507"/>
                  <a:pt x="55346" y="7583"/>
                </a:cubicBezTo>
                <a:lnTo>
                  <a:pt x="54607" y="7213"/>
                </a:lnTo>
                <a:lnTo>
                  <a:pt x="53830" y="6880"/>
                </a:lnTo>
                <a:cubicBezTo>
                  <a:pt x="53313" y="6659"/>
                  <a:pt x="52832" y="6437"/>
                  <a:pt x="52278" y="6252"/>
                </a:cubicBezTo>
                <a:cubicBezTo>
                  <a:pt x="51723" y="6104"/>
                  <a:pt x="51168" y="5882"/>
                  <a:pt x="50651" y="5734"/>
                </a:cubicBezTo>
                <a:lnTo>
                  <a:pt x="49801" y="5512"/>
                </a:lnTo>
                <a:lnTo>
                  <a:pt x="48987" y="5328"/>
                </a:lnTo>
                <a:cubicBezTo>
                  <a:pt x="45985" y="4697"/>
                  <a:pt x="42948" y="4393"/>
                  <a:pt x="39901" y="4393"/>
                </a:cubicBezTo>
                <a:cubicBezTo>
                  <a:pt x="38482" y="4393"/>
                  <a:pt x="37062" y="4459"/>
                  <a:pt x="35641" y="4588"/>
                </a:cubicBezTo>
                <a:cubicBezTo>
                  <a:pt x="31167" y="4958"/>
                  <a:pt x="26731" y="5771"/>
                  <a:pt x="22405" y="7065"/>
                </a:cubicBezTo>
                <a:cubicBezTo>
                  <a:pt x="19078" y="8026"/>
                  <a:pt x="15861" y="9357"/>
                  <a:pt x="12793" y="10984"/>
                </a:cubicBezTo>
                <a:cubicBezTo>
                  <a:pt x="10759" y="12056"/>
                  <a:pt x="8837" y="13350"/>
                  <a:pt x="7062" y="14829"/>
                </a:cubicBezTo>
                <a:cubicBezTo>
                  <a:pt x="6064" y="15679"/>
                  <a:pt x="5140" y="16604"/>
                  <a:pt x="4327" y="17602"/>
                </a:cubicBezTo>
                <a:cubicBezTo>
                  <a:pt x="3476" y="18674"/>
                  <a:pt x="2737" y="19857"/>
                  <a:pt x="2182" y="21151"/>
                </a:cubicBezTo>
                <a:cubicBezTo>
                  <a:pt x="1073" y="23480"/>
                  <a:pt x="408" y="26031"/>
                  <a:pt x="186" y="28619"/>
                </a:cubicBezTo>
                <a:cubicBezTo>
                  <a:pt x="1" y="31022"/>
                  <a:pt x="112" y="33462"/>
                  <a:pt x="556" y="35828"/>
                </a:cubicBezTo>
                <a:cubicBezTo>
                  <a:pt x="962" y="37899"/>
                  <a:pt x="1591" y="39932"/>
                  <a:pt x="2478" y="41892"/>
                </a:cubicBezTo>
                <a:cubicBezTo>
                  <a:pt x="2848" y="42742"/>
                  <a:pt x="3291" y="43555"/>
                  <a:pt x="3772" y="44369"/>
                </a:cubicBezTo>
                <a:cubicBezTo>
                  <a:pt x="4216" y="45108"/>
                  <a:pt x="4659" y="45737"/>
                  <a:pt x="5066" y="46328"/>
                </a:cubicBezTo>
                <a:cubicBezTo>
                  <a:pt x="5547" y="46957"/>
                  <a:pt x="6064" y="47585"/>
                  <a:pt x="6582" y="48251"/>
                </a:cubicBezTo>
                <a:cubicBezTo>
                  <a:pt x="7099" y="48879"/>
                  <a:pt x="7691" y="49434"/>
                  <a:pt x="8282" y="49988"/>
                </a:cubicBezTo>
                <a:cubicBezTo>
                  <a:pt x="6988" y="48731"/>
                  <a:pt x="5805" y="47326"/>
                  <a:pt x="4807" y="45810"/>
                </a:cubicBezTo>
                <a:lnTo>
                  <a:pt x="4807" y="45810"/>
                </a:lnTo>
                <a:cubicBezTo>
                  <a:pt x="6804" y="48361"/>
                  <a:pt x="9244" y="50543"/>
                  <a:pt x="11943" y="52317"/>
                </a:cubicBezTo>
                <a:cubicBezTo>
                  <a:pt x="14420" y="53944"/>
                  <a:pt x="17044" y="55275"/>
                  <a:pt x="19817" y="56273"/>
                </a:cubicBezTo>
                <a:cubicBezTo>
                  <a:pt x="19374" y="56014"/>
                  <a:pt x="19152" y="55830"/>
                  <a:pt x="18745" y="55571"/>
                </a:cubicBezTo>
                <a:cubicBezTo>
                  <a:pt x="18560" y="55460"/>
                  <a:pt x="18301" y="55312"/>
                  <a:pt x="18006" y="55127"/>
                </a:cubicBezTo>
                <a:cubicBezTo>
                  <a:pt x="17673" y="54905"/>
                  <a:pt x="17303" y="54646"/>
                  <a:pt x="16823" y="54351"/>
                </a:cubicBezTo>
                <a:lnTo>
                  <a:pt x="16823" y="54351"/>
                </a:lnTo>
                <a:lnTo>
                  <a:pt x="18080" y="55053"/>
                </a:lnTo>
                <a:lnTo>
                  <a:pt x="19374" y="55682"/>
                </a:lnTo>
                <a:cubicBezTo>
                  <a:pt x="20631" y="56014"/>
                  <a:pt x="22664" y="56643"/>
                  <a:pt x="24734" y="57197"/>
                </a:cubicBezTo>
                <a:cubicBezTo>
                  <a:pt x="26583" y="57678"/>
                  <a:pt x="28468" y="58048"/>
                  <a:pt x="30354" y="58270"/>
                </a:cubicBezTo>
                <a:cubicBezTo>
                  <a:pt x="29725" y="58344"/>
                  <a:pt x="31870" y="58824"/>
                  <a:pt x="33792" y="59009"/>
                </a:cubicBezTo>
                <a:lnTo>
                  <a:pt x="33053" y="58787"/>
                </a:lnTo>
                <a:lnTo>
                  <a:pt x="34384" y="58972"/>
                </a:lnTo>
                <a:cubicBezTo>
                  <a:pt x="34864" y="59009"/>
                  <a:pt x="35308" y="59046"/>
                  <a:pt x="35789" y="59083"/>
                </a:cubicBezTo>
                <a:lnTo>
                  <a:pt x="37194" y="59194"/>
                </a:lnTo>
                <a:lnTo>
                  <a:pt x="38598" y="59231"/>
                </a:lnTo>
                <a:cubicBezTo>
                  <a:pt x="39541" y="59268"/>
                  <a:pt x="40493" y="59286"/>
                  <a:pt x="41445" y="59286"/>
                </a:cubicBezTo>
                <a:cubicBezTo>
                  <a:pt x="42397" y="59286"/>
                  <a:pt x="43349" y="59268"/>
                  <a:pt x="44292" y="59231"/>
                </a:cubicBezTo>
                <a:cubicBezTo>
                  <a:pt x="47915" y="59120"/>
                  <a:pt x="51501" y="58713"/>
                  <a:pt x="55050" y="58011"/>
                </a:cubicBezTo>
                <a:cubicBezTo>
                  <a:pt x="55679" y="57826"/>
                  <a:pt x="56344" y="57752"/>
                  <a:pt x="57047" y="57678"/>
                </a:cubicBezTo>
                <a:lnTo>
                  <a:pt x="58563" y="57234"/>
                </a:lnTo>
                <a:cubicBezTo>
                  <a:pt x="58784" y="57124"/>
                  <a:pt x="59043" y="57050"/>
                  <a:pt x="59302" y="56976"/>
                </a:cubicBezTo>
                <a:lnTo>
                  <a:pt x="60041" y="56680"/>
                </a:lnTo>
                <a:lnTo>
                  <a:pt x="61520" y="56125"/>
                </a:lnTo>
                <a:lnTo>
                  <a:pt x="62962" y="55460"/>
                </a:lnTo>
                <a:lnTo>
                  <a:pt x="62962" y="55460"/>
                </a:lnTo>
                <a:cubicBezTo>
                  <a:pt x="62934" y="55512"/>
                  <a:pt x="62955" y="55534"/>
                  <a:pt x="63012" y="55534"/>
                </a:cubicBezTo>
                <a:cubicBezTo>
                  <a:pt x="63426" y="55534"/>
                  <a:pt x="65787" y="54333"/>
                  <a:pt x="65936" y="54333"/>
                </a:cubicBezTo>
                <a:cubicBezTo>
                  <a:pt x="65987" y="54333"/>
                  <a:pt x="65787" y="54469"/>
                  <a:pt x="65180" y="54831"/>
                </a:cubicBezTo>
                <a:lnTo>
                  <a:pt x="65957" y="54388"/>
                </a:lnTo>
                <a:cubicBezTo>
                  <a:pt x="66216" y="54203"/>
                  <a:pt x="66474" y="54018"/>
                  <a:pt x="66733" y="53870"/>
                </a:cubicBezTo>
                <a:cubicBezTo>
                  <a:pt x="67214" y="53500"/>
                  <a:pt x="67731" y="53205"/>
                  <a:pt x="68212" y="52835"/>
                </a:cubicBezTo>
                <a:cubicBezTo>
                  <a:pt x="69173" y="52096"/>
                  <a:pt x="70171" y="51393"/>
                  <a:pt x="71059" y="50580"/>
                </a:cubicBezTo>
                <a:cubicBezTo>
                  <a:pt x="72833" y="49027"/>
                  <a:pt x="74386" y="47252"/>
                  <a:pt x="75680" y="45293"/>
                </a:cubicBezTo>
                <a:cubicBezTo>
                  <a:pt x="76937" y="43592"/>
                  <a:pt x="77972" y="41781"/>
                  <a:pt x="78749" y="39821"/>
                </a:cubicBezTo>
                <a:cubicBezTo>
                  <a:pt x="79562" y="37825"/>
                  <a:pt x="80006" y="35681"/>
                  <a:pt x="80117" y="33536"/>
                </a:cubicBezTo>
                <a:cubicBezTo>
                  <a:pt x="80301" y="29211"/>
                  <a:pt x="79340" y="24959"/>
                  <a:pt x="77307" y="21151"/>
                </a:cubicBezTo>
                <a:cubicBezTo>
                  <a:pt x="75310" y="17417"/>
                  <a:pt x="72611" y="14127"/>
                  <a:pt x="69395" y="11428"/>
                </a:cubicBezTo>
                <a:cubicBezTo>
                  <a:pt x="67805" y="10097"/>
                  <a:pt x="66142" y="8877"/>
                  <a:pt x="64404" y="7768"/>
                </a:cubicBezTo>
                <a:cubicBezTo>
                  <a:pt x="63517" y="7250"/>
                  <a:pt x="62666" y="6695"/>
                  <a:pt x="61779" y="6215"/>
                </a:cubicBezTo>
                <a:lnTo>
                  <a:pt x="59080" y="4810"/>
                </a:lnTo>
                <a:lnTo>
                  <a:pt x="59080" y="4810"/>
                </a:lnTo>
                <a:cubicBezTo>
                  <a:pt x="59154" y="4921"/>
                  <a:pt x="59265" y="4995"/>
                  <a:pt x="59376" y="5106"/>
                </a:cubicBezTo>
                <a:cubicBezTo>
                  <a:pt x="58710" y="4773"/>
                  <a:pt x="58082" y="4551"/>
                  <a:pt x="57453" y="4255"/>
                </a:cubicBezTo>
                <a:lnTo>
                  <a:pt x="56492" y="3849"/>
                </a:lnTo>
                <a:cubicBezTo>
                  <a:pt x="56159" y="3738"/>
                  <a:pt x="55864" y="3590"/>
                  <a:pt x="55531" y="3516"/>
                </a:cubicBezTo>
                <a:cubicBezTo>
                  <a:pt x="54200" y="3072"/>
                  <a:pt x="52943" y="2592"/>
                  <a:pt x="51575" y="2259"/>
                </a:cubicBezTo>
                <a:lnTo>
                  <a:pt x="49542" y="1704"/>
                </a:lnTo>
                <a:lnTo>
                  <a:pt x="47360" y="1187"/>
                </a:lnTo>
                <a:lnTo>
                  <a:pt x="46251" y="928"/>
                </a:lnTo>
                <a:lnTo>
                  <a:pt x="45105" y="706"/>
                </a:lnTo>
                <a:cubicBezTo>
                  <a:pt x="44329" y="558"/>
                  <a:pt x="43516" y="373"/>
                  <a:pt x="42665" y="226"/>
                </a:cubicBezTo>
                <a:cubicBezTo>
                  <a:pt x="40970" y="82"/>
                  <a:pt x="39260" y="1"/>
                  <a:pt x="375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buNone/>
            </a:pPr>
            <a:r>
              <a:rPr lang="en" sz="5400" dirty="0"/>
              <a:t>KHÁM PHÁ</a:t>
            </a:r>
            <a:endParaRPr sz="5400" dirty="0"/>
          </a:p>
        </p:txBody>
      </p:sp>
      <p:grpSp>
        <p:nvGrpSpPr>
          <p:cNvPr id="353" name="Google Shape;353;p31"/>
          <p:cNvGrpSpPr/>
          <p:nvPr/>
        </p:nvGrpSpPr>
        <p:grpSpPr>
          <a:xfrm rot="-1816342" flipH="1">
            <a:off x="984696" y="3225035"/>
            <a:ext cx="440473" cy="653091"/>
            <a:chOff x="4508863" y="1528200"/>
            <a:chExt cx="318850" cy="472800"/>
          </a:xfrm>
        </p:grpSpPr>
        <p:sp>
          <p:nvSpPr>
            <p:cNvPr id="354" name="Google Shape;354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" name="Google Shape;358;p31"/>
          <p:cNvSpPr/>
          <p:nvPr/>
        </p:nvSpPr>
        <p:spPr>
          <a:xfrm rot="-4609478">
            <a:off x="9112816" y="9104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31"/>
          <p:cNvSpPr/>
          <p:nvPr/>
        </p:nvSpPr>
        <p:spPr>
          <a:xfrm rot="-4609478">
            <a:off x="7110383" y="4452286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0" name="Google Shape;370;p31"/>
          <p:cNvGrpSpPr/>
          <p:nvPr/>
        </p:nvGrpSpPr>
        <p:grpSpPr>
          <a:xfrm>
            <a:off x="3598447" y="5218278"/>
            <a:ext cx="2277068" cy="1063604"/>
            <a:chOff x="2358590" y="2770261"/>
            <a:chExt cx="701327" cy="327531"/>
          </a:xfrm>
        </p:grpSpPr>
        <p:sp>
          <p:nvSpPr>
            <p:cNvPr id="371" name="Google Shape;371;p31"/>
            <p:cNvSpPr/>
            <p:nvPr/>
          </p:nvSpPr>
          <p:spPr>
            <a:xfrm>
              <a:off x="2358590" y="2816992"/>
              <a:ext cx="660225" cy="280801"/>
            </a:xfrm>
            <a:custGeom>
              <a:avLst/>
              <a:gdLst/>
              <a:ahLst/>
              <a:cxnLst/>
              <a:rect l="l" t="t" r="r" b="b"/>
              <a:pathLst>
                <a:path w="50904" h="21650" extrusionOk="0">
                  <a:moveTo>
                    <a:pt x="2169" y="0"/>
                  </a:moveTo>
                  <a:lnTo>
                    <a:pt x="0" y="14244"/>
                  </a:lnTo>
                  <a:lnTo>
                    <a:pt x="48735" y="21649"/>
                  </a:lnTo>
                  <a:lnTo>
                    <a:pt x="50903" y="7406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2358590" y="2770261"/>
              <a:ext cx="701327" cy="281112"/>
            </a:xfrm>
            <a:custGeom>
              <a:avLst/>
              <a:gdLst/>
              <a:ahLst/>
              <a:cxnLst/>
              <a:rect l="l" t="t" r="r" b="b"/>
              <a:pathLst>
                <a:path w="54073" h="21674" extrusionOk="0">
                  <a:moveTo>
                    <a:pt x="2736" y="1"/>
                  </a:moveTo>
                  <a:lnTo>
                    <a:pt x="0" y="17847"/>
                  </a:lnTo>
                  <a:cubicBezTo>
                    <a:pt x="0" y="17847"/>
                    <a:pt x="20463" y="21673"/>
                    <a:pt x="35986" y="21673"/>
                  </a:cubicBezTo>
                  <a:cubicBezTo>
                    <a:pt x="42728" y="21673"/>
                    <a:pt x="48539" y="20952"/>
                    <a:pt x="51337" y="18881"/>
                  </a:cubicBezTo>
                  <a:lnTo>
                    <a:pt x="54072" y="1035"/>
                  </a:lnTo>
                  <a:lnTo>
                    <a:pt x="54072" y="1035"/>
                  </a:lnTo>
                  <a:cubicBezTo>
                    <a:pt x="51431" y="2973"/>
                    <a:pt x="45726" y="3651"/>
                    <a:pt x="39042" y="3651"/>
                  </a:cubicBezTo>
                  <a:cubicBezTo>
                    <a:pt x="23527" y="3651"/>
                    <a:pt x="2736" y="1"/>
                    <a:pt x="2736" y="1"/>
                  </a:cubicBezTo>
                  <a:close/>
                </a:path>
              </a:pathLst>
            </a:custGeom>
            <a:solidFill>
              <a:srgbClr val="FFE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2358590" y="2770261"/>
              <a:ext cx="149272" cy="249219"/>
            </a:xfrm>
            <a:custGeom>
              <a:avLst/>
              <a:gdLst/>
              <a:ahLst/>
              <a:cxnLst/>
              <a:rect l="l" t="t" r="r" b="b"/>
              <a:pathLst>
                <a:path w="11509" h="19215" extrusionOk="0">
                  <a:moveTo>
                    <a:pt x="2702" y="1"/>
                  </a:moveTo>
                  <a:lnTo>
                    <a:pt x="0" y="17880"/>
                  </a:lnTo>
                  <a:lnTo>
                    <a:pt x="8807" y="19215"/>
                  </a:lnTo>
                  <a:lnTo>
                    <a:pt x="11509" y="1335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rgbClr val="EDD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5" name="Picture 34" descr="Image result for student cartoon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2" b="11103"/>
          <a:stretch>
            <a:fillRect/>
          </a:stretch>
        </p:blipFill>
        <p:spPr bwMode="auto">
          <a:xfrm>
            <a:off x="7137708" y="1900578"/>
            <a:ext cx="3326296" cy="3180522"/>
          </a:xfrm>
          <a:custGeom>
            <a:avLst/>
            <a:gdLst>
              <a:gd name="connsiteX0" fmla="*/ 1663148 w 3326296"/>
              <a:gd name="connsiteY0" fmla="*/ 0 h 3180522"/>
              <a:gd name="connsiteX1" fmla="*/ 3326296 w 3326296"/>
              <a:gd name="connsiteY1" fmla="*/ 1590261 h 3180522"/>
              <a:gd name="connsiteX2" fmla="*/ 1663148 w 3326296"/>
              <a:gd name="connsiteY2" fmla="*/ 3180522 h 3180522"/>
              <a:gd name="connsiteX3" fmla="*/ 0 w 3326296"/>
              <a:gd name="connsiteY3" fmla="*/ 1590261 h 3180522"/>
              <a:gd name="connsiteX4" fmla="*/ 1663148 w 3326296"/>
              <a:gd name="connsiteY4" fmla="*/ 0 h 318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296" h="3180522">
                <a:moveTo>
                  <a:pt x="1663148" y="0"/>
                </a:moveTo>
                <a:cubicBezTo>
                  <a:pt x="2581679" y="0"/>
                  <a:pt x="3326296" y="711984"/>
                  <a:pt x="3326296" y="1590261"/>
                </a:cubicBezTo>
                <a:cubicBezTo>
                  <a:pt x="3326296" y="2468538"/>
                  <a:pt x="2581679" y="3180522"/>
                  <a:pt x="1663148" y="3180522"/>
                </a:cubicBezTo>
                <a:cubicBezTo>
                  <a:pt x="744617" y="3180522"/>
                  <a:pt x="0" y="2468538"/>
                  <a:pt x="0" y="1590261"/>
                </a:cubicBezTo>
                <a:cubicBezTo>
                  <a:pt x="0" y="711984"/>
                  <a:pt x="744617" y="0"/>
                  <a:pt x="166314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12600" y="144979"/>
            <a:ext cx="12192000" cy="6970643"/>
          </a:xfrm>
          <a:prstGeom prst="frame">
            <a:avLst/>
          </a:prstGeom>
          <a:solidFill>
            <a:schemeClr val="accent4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49" y="1091528"/>
            <a:ext cx="2209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4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9"/>
          <p:cNvSpPr/>
          <p:nvPr/>
        </p:nvSpPr>
        <p:spPr>
          <a:xfrm rot="-10709925">
            <a:off x="3029530" y="4398395"/>
            <a:ext cx="3009850" cy="1874250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8" name="Google Shape;938;p39"/>
          <p:cNvSpPr/>
          <p:nvPr/>
        </p:nvSpPr>
        <p:spPr>
          <a:xfrm rot="11111183">
            <a:off x="6197208" y="4289115"/>
            <a:ext cx="2872190" cy="19737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9" name="Google Shape;939;p39"/>
          <p:cNvSpPr/>
          <p:nvPr/>
        </p:nvSpPr>
        <p:spPr>
          <a:xfrm rot="-60166" flipH="1">
            <a:off x="178777" y="4424551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0" name="Google Shape;940;p39"/>
          <p:cNvSpPr/>
          <p:nvPr/>
        </p:nvSpPr>
        <p:spPr>
          <a:xfrm rot="10800000" flipH="1">
            <a:off x="3040789" y="1648707"/>
            <a:ext cx="2998491" cy="1779824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1" name="Google Shape;941;p39"/>
          <p:cNvSpPr/>
          <p:nvPr/>
        </p:nvSpPr>
        <p:spPr>
          <a:xfrm rot="60166">
            <a:off x="256561" y="1688804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43" name="Google Shape;943;p39"/>
          <p:cNvGrpSpPr/>
          <p:nvPr/>
        </p:nvGrpSpPr>
        <p:grpSpPr>
          <a:xfrm>
            <a:off x="2287139" y="-1813"/>
            <a:ext cx="7617711" cy="980569"/>
            <a:chOff x="7728915" y="2370420"/>
            <a:chExt cx="1034472" cy="222546"/>
          </a:xfrm>
          <a:solidFill>
            <a:srgbClr val="FFC000"/>
          </a:solidFill>
        </p:grpSpPr>
        <p:sp>
          <p:nvSpPr>
            <p:cNvPr id="944" name="Google Shape;944;p39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3141130" y="24155"/>
            <a:ext cx="6090400" cy="7636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b="1" dirty="0">
                <a:solidFill>
                  <a:srgbClr val="7030A0"/>
                </a:solidFill>
              </a:rPr>
              <a:t>Một số loại thuốc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7926" y="1103083"/>
            <a:ext cx="3685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THUỐC KHÁNG SINH</a:t>
            </a:r>
          </a:p>
        </p:txBody>
      </p:sp>
      <p:pic>
        <p:nvPicPr>
          <p:cNvPr id="30" name="Picture 7" descr="51lka6n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0" b="25291"/>
          <a:stretch>
            <a:fillRect/>
          </a:stretch>
        </p:blipFill>
        <p:spPr bwMode="auto">
          <a:xfrm>
            <a:off x="645879" y="1825469"/>
            <a:ext cx="1668325" cy="14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Amoxil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3604" r="5405" b="2702"/>
          <a:stretch>
            <a:fillRect/>
          </a:stretch>
        </p:blipFill>
        <p:spPr bwMode="auto">
          <a:xfrm>
            <a:off x="3306351" y="1748117"/>
            <a:ext cx="2515269" cy="16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Google Shape;942;p39"/>
          <p:cNvSpPr/>
          <p:nvPr/>
        </p:nvSpPr>
        <p:spPr>
          <a:xfrm>
            <a:off x="6293808" y="1698647"/>
            <a:ext cx="2670788" cy="164505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4" name="Picture 6" descr="Thuoc Khang sinh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3FDFB"/>
              </a:clrFrom>
              <a:clrTo>
                <a:srgbClr val="F3FDFB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8"/>
          <a:stretch>
            <a:fillRect/>
          </a:stretch>
        </p:blipFill>
        <p:spPr bwMode="auto">
          <a:xfrm>
            <a:off x="6875648" y="1858017"/>
            <a:ext cx="1507108" cy="134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941;p39"/>
          <p:cNvSpPr/>
          <p:nvPr/>
        </p:nvSpPr>
        <p:spPr>
          <a:xfrm rot="598409">
            <a:off x="9397922" y="1596727"/>
            <a:ext cx="2514845" cy="1719593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9702796" y="1900893"/>
            <a:ext cx="2037888" cy="1099561"/>
            <a:chOff x="2046" y="2496"/>
            <a:chExt cx="1740" cy="1458"/>
          </a:xfrm>
        </p:grpSpPr>
        <p:pic>
          <p:nvPicPr>
            <p:cNvPr id="37" name="Picture 10" descr="hanhdttkhangsinh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4"/>
            <a:stretch>
              <a:fillRect/>
            </a:stretch>
          </p:blipFill>
          <p:spPr bwMode="auto">
            <a:xfrm>
              <a:off x="2688" y="2496"/>
              <a:ext cx="1098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1" descr="thuoc KS tu nhi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" y="2592"/>
              <a:ext cx="83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45879" y="3447644"/>
            <a:ext cx="1416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Penicilin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3651493" y="344764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Amocilin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6864691" y="3372375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Tetracilin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9339398" y="3455500"/>
            <a:ext cx="2468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2" descr="B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2" y="4683522"/>
            <a:ext cx="2106722" cy="13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Vi ta min 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950" y="4683521"/>
            <a:ext cx="2285368" cy="1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 descr="thucó bo m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>
            <a:fillRect/>
          </a:stretch>
        </p:blipFill>
        <p:spPr bwMode="auto">
          <a:xfrm>
            <a:off x="6553956" y="4630449"/>
            <a:ext cx="2159738" cy="14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Google Shape;939;p39"/>
          <p:cNvSpPr/>
          <p:nvPr/>
        </p:nvSpPr>
        <p:spPr>
          <a:xfrm rot="21138178" flipH="1">
            <a:off x="9447518" y="4364177"/>
            <a:ext cx="2607187" cy="1829547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2" name="Picture 51" descr="nhan sam -bo van na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69" y="4650575"/>
            <a:ext cx="1979141" cy="1285232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533067" y="6388644"/>
            <a:ext cx="1528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B1</a:t>
            </a:r>
          </a:p>
        </p:txBody>
      </p:sp>
      <p:sp>
        <p:nvSpPr>
          <p:cNvPr id="58" name="Text Box 24"/>
          <p:cNvSpPr txBox="1">
            <a:spLocks noChangeArrowheads="1"/>
          </p:cNvSpPr>
          <p:nvPr/>
        </p:nvSpPr>
        <p:spPr bwMode="auto">
          <a:xfrm>
            <a:off x="3825636" y="6366378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Vitamin C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6646042" y="6354393"/>
            <a:ext cx="1417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9458258" y="6302181"/>
            <a:ext cx="2376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sâm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32802" y="3832805"/>
            <a:ext cx="37401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THUỐC GIẢM ĐAU</a:t>
            </a:r>
          </a:p>
        </p:txBody>
      </p:sp>
    </p:spTree>
    <p:extLst>
      <p:ext uri="{BB962C8B-B14F-4D97-AF65-F5344CB8AC3E}">
        <p14:creationId xmlns:p14="http://schemas.microsoft.com/office/powerpoint/2010/main" val="299618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2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8"/>
            <a:ext cx="8229600" cy="6480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THUỐC GIẢM ĐA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5" descr="50756086_12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6" y="984176"/>
            <a:ext cx="3946128" cy="30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52429392_200706panado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980729"/>
            <a:ext cx="3600400" cy="318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Nd9GcQ64WWLMRGRc5NHd2RKwFVN3tV0iFXBcb8FeJWHjykA8qKAraf9Obn3mOg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62426"/>
            <a:ext cx="39707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3-PanadolEEO_08122314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4077072"/>
            <a:ext cx="4032448" cy="25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9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Vitamin%20PP%20500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35388"/>
            <a:ext cx="4038600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Vitamin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5388"/>
            <a:ext cx="4709864" cy="28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Vitamin%20PP%20500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692696"/>
            <a:ext cx="3240360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Vitamin%20PP%20500m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92696"/>
            <a:ext cx="2720280" cy="26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4" descr="Vitamin-PP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3096344" cy="29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2514600" y="23390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MỘT SỐ VI - TA - MIN</a:t>
            </a:r>
          </a:p>
        </p:txBody>
      </p:sp>
    </p:spTree>
    <p:extLst>
      <p:ext uri="{BB962C8B-B14F-4D97-AF65-F5344CB8AC3E}">
        <p14:creationId xmlns:p14="http://schemas.microsoft.com/office/powerpoint/2010/main" val="233159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363658" y="622978"/>
            <a:ext cx="7716718" cy="584775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32656"/>
              </p:ext>
            </p:extLst>
          </p:nvPr>
        </p:nvGraphicFramePr>
        <p:xfrm>
          <a:off x="2179918" y="2353236"/>
          <a:ext cx="8128000" cy="435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6" y="-97526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6" y="1038615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01031" y="4706893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0627" y="1425540"/>
            <a:ext cx="6953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thiệu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loại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mang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itchFamily="18" charset="0"/>
              </a:rPr>
              <a:t>lớp</a:t>
            </a:r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tác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dụng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thuốc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đó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179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188" cy="6858000"/>
          </a:xfrm>
          <a:prstGeom prst="rect">
            <a:avLst/>
          </a:prstGeom>
        </p:spPr>
      </p:pic>
      <p:sp>
        <p:nvSpPr>
          <p:cNvPr id="4" name="Google Shape;2345;p49"/>
          <p:cNvSpPr/>
          <p:nvPr/>
        </p:nvSpPr>
        <p:spPr>
          <a:xfrm>
            <a:off x="2514106" y="1494137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  <p:sp>
        <p:nvSpPr>
          <p:cNvPr id="16" name="Google Shape;2362;p49"/>
          <p:cNvSpPr/>
          <p:nvPr/>
        </p:nvSpPr>
        <p:spPr>
          <a:xfrm>
            <a:off x="1766739" y="675362"/>
            <a:ext cx="3357223" cy="4215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Jomhuria"/>
              </a:rPr>
              <a:t>Overview diagram</a:t>
            </a:r>
          </a:p>
        </p:txBody>
      </p:sp>
      <p:sp>
        <p:nvSpPr>
          <p:cNvPr id="17" name="Google Shape;2361;p49"/>
          <p:cNvSpPr txBox="1">
            <a:spLocks/>
          </p:cNvSpPr>
          <p:nvPr/>
        </p:nvSpPr>
        <p:spPr>
          <a:xfrm>
            <a:off x="1570094" y="44468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dk2"/>
                </a:solidFill>
              </a:rPr>
              <a:t>O</a:t>
            </a:r>
            <a:r>
              <a:rPr lang="en-US" dirty="0">
                <a:solidFill>
                  <a:schemeClr val="lt2"/>
                </a:solidFill>
              </a:rPr>
              <a:t>v</a:t>
            </a:r>
            <a:r>
              <a:rPr lang="en-US" dirty="0">
                <a:solidFill>
                  <a:schemeClr val="accent1"/>
                </a:solidFill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r</a:t>
            </a:r>
            <a:r>
              <a:rPr lang="en-US" dirty="0">
                <a:solidFill>
                  <a:schemeClr val="accent3"/>
                </a:solidFill>
              </a:rPr>
              <a:t>v</a:t>
            </a:r>
            <a:r>
              <a:rPr lang="en-US" dirty="0">
                <a:solidFill>
                  <a:schemeClr val="accent4"/>
                </a:solidFill>
              </a:rPr>
              <a:t>i</a:t>
            </a:r>
            <a:r>
              <a:rPr lang="en-US" dirty="0">
                <a:solidFill>
                  <a:schemeClr val="dk2"/>
                </a:solidFill>
              </a:rPr>
              <a:t>e</a:t>
            </a:r>
            <a:r>
              <a:rPr lang="en-US" dirty="0">
                <a:solidFill>
                  <a:schemeClr val="lt2"/>
                </a:solidFill>
              </a:rPr>
              <a:t>w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3"/>
                </a:solidFill>
              </a:rPr>
              <a:t>a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>
                <a:solidFill>
                  <a:schemeClr val="dk2"/>
                </a:solidFill>
              </a:rPr>
              <a:t>r</a:t>
            </a:r>
            <a:r>
              <a:rPr lang="en-US" dirty="0">
                <a:solidFill>
                  <a:schemeClr val="lt2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4106" y="5579321"/>
            <a:ext cx="8013576" cy="519112"/>
          </a:xfrm>
          <a:prstGeom prst="rect">
            <a:avLst/>
          </a:prstGeom>
          <a:noFill/>
          <a:ln>
            <a:noFill/>
          </a:ln>
          <a:effectLst>
            <a:prstShdw prst="shdw16">
              <a:srgbClr val="80808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 descr="nhomd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79" y="2288192"/>
            <a:ext cx="4038904" cy="3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4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3"/>
          <p:cNvSpPr txBox="1">
            <a:spLocks noChangeArrowheads="1"/>
          </p:cNvSpPr>
          <p:nvPr/>
        </p:nvSpPr>
        <p:spPr bwMode="auto">
          <a:xfrm>
            <a:off x="1600841" y="160338"/>
            <a:ext cx="2285232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1.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7" name="Text Box 34"/>
          <p:cNvSpPr txBox="1">
            <a:spLocks noChangeArrowheads="1"/>
          </p:cNvSpPr>
          <p:nvPr/>
        </p:nvSpPr>
        <p:spPr bwMode="auto">
          <a:xfrm>
            <a:off x="1600842" y="1370014"/>
            <a:ext cx="2437375" cy="12160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sai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nguy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hiểm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như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thế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8" name="Text Box 35"/>
          <p:cNvSpPr txBox="1">
            <a:spLocks noChangeArrowheads="1"/>
          </p:cNvSpPr>
          <p:nvPr/>
        </p:nvSpPr>
        <p:spPr bwMode="auto">
          <a:xfrm>
            <a:off x="1610063" y="3046413"/>
            <a:ext cx="2627939" cy="1581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3.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đặc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biệt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kháng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sinh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chú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điều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89" name="Text Box 36"/>
          <p:cNvSpPr txBox="1">
            <a:spLocks noChangeArrowheads="1"/>
          </p:cNvSpPr>
          <p:nvPr/>
        </p:nvSpPr>
        <p:spPr bwMode="auto">
          <a:xfrm>
            <a:off x="1637725" y="4857752"/>
            <a:ext cx="2629477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4.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mua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chúng</a:t>
            </a:r>
            <a:r>
              <a:rPr lang="en-US" altLang="en-US" sz="2400" b="1" dirty="0">
                <a:latin typeface="Times New Roman" pitchFamily="18" charset="0"/>
              </a:rPr>
              <a:t> ta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lưu</a:t>
            </a:r>
            <a:r>
              <a:rPr lang="en-US" altLang="en-US" sz="2400" b="1" dirty="0">
                <a:latin typeface="Times New Roman" pitchFamily="18" charset="0"/>
              </a:rPr>
              <a:t> ý </a:t>
            </a:r>
            <a:r>
              <a:rPr lang="en-US" altLang="en-US" sz="2400" b="1" dirty="0" err="1">
                <a:latin typeface="Times New Roman" pitchFamily="18" charset="0"/>
              </a:rPr>
              <a:t>gì</a:t>
            </a:r>
            <a:r>
              <a:rPr lang="en-US" altLang="en-US" sz="24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5590" name="Text Box 37"/>
          <p:cNvSpPr txBox="1">
            <a:spLocks noChangeArrowheads="1"/>
          </p:cNvSpPr>
          <p:nvPr/>
        </p:nvSpPr>
        <p:spPr bwMode="auto">
          <a:xfrm>
            <a:off x="4786641" y="104777"/>
            <a:ext cx="5790688" cy="1946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a. </a:t>
            </a:r>
            <a:r>
              <a:rPr lang="en-US" altLang="en-US" sz="2400" b="1" dirty="0" err="1">
                <a:latin typeface="Times New Roman" pitchFamily="18" charset="0"/>
              </a:rPr>
              <a:t>Tuân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chỉ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định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sĩ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những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rủi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xảy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ra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đó</a:t>
            </a:r>
            <a:endParaRPr lang="en-US" altLang="en-US" sz="2400" b="1" dirty="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Phải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ngừng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thấy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giảm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dị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ứng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1" name="Text Box 38"/>
          <p:cNvSpPr txBox="1">
            <a:spLocks noChangeArrowheads="1"/>
          </p:cNvSpPr>
          <p:nvPr/>
        </p:nvSpPr>
        <p:spPr bwMode="auto">
          <a:xfrm>
            <a:off x="4786641" y="2132015"/>
            <a:ext cx="5790688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b. </a:t>
            </a:r>
            <a:r>
              <a:rPr lang="en-US" altLang="en-US" sz="2400" b="1" dirty="0" err="1">
                <a:latin typeface="Times New Roman" pitchFamily="18" charset="0"/>
              </a:rPr>
              <a:t>Đọc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kĩ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thông</a:t>
            </a:r>
            <a:r>
              <a:rPr lang="en-US" altLang="en-US" sz="2400" b="1" dirty="0">
                <a:latin typeface="Times New Roman" pitchFamily="18" charset="0"/>
              </a:rPr>
              <a:t> tin in </a:t>
            </a:r>
            <a:r>
              <a:rPr lang="en-US" altLang="en-US" sz="2400" b="1" dirty="0" err="1">
                <a:latin typeface="Times New Roman" pitchFamily="18" charset="0"/>
              </a:rPr>
              <a:t>trên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vỏ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đựng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hướng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kèm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theo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2" name="Text Box 39"/>
          <p:cNvSpPr txBox="1">
            <a:spLocks noChangeArrowheads="1"/>
          </p:cNvSpPr>
          <p:nvPr/>
        </p:nvSpPr>
        <p:spPr bwMode="auto">
          <a:xfrm>
            <a:off x="4877314" y="3465514"/>
            <a:ext cx="5713847" cy="1200329"/>
          </a:xfrm>
          <a:prstGeom prst="rect">
            <a:avLst/>
          </a:prstGeom>
          <a:noFill/>
          <a:ln w="28575">
            <a:solidFill>
              <a:srgbClr val="0B19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c. </a:t>
            </a:r>
            <a:r>
              <a:rPr lang="en-US" altLang="en-US" sz="2400" b="1" dirty="0" err="1">
                <a:latin typeface="Times New Roman" pitchFamily="18" charset="0"/>
              </a:rPr>
              <a:t>Không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chữa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ngược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thể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làm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bệnh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nặng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hoặc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dẫn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đến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chết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5593" name="Text Box 40"/>
          <p:cNvSpPr txBox="1">
            <a:spLocks noChangeArrowheads="1"/>
          </p:cNvSpPr>
          <p:nvPr/>
        </p:nvSpPr>
        <p:spPr bwMode="auto">
          <a:xfrm>
            <a:off x="4866555" y="4810125"/>
            <a:ext cx="5696942" cy="19389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itchFamily="18" charset="0"/>
              </a:rPr>
              <a:t>d.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thật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sự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cần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thiết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chắc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liều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lượng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dùng</a:t>
            </a:r>
            <a:r>
              <a:rPr lang="en-US" altLang="en-US" sz="2400" b="1" dirty="0">
                <a:latin typeface="Times New Roman" pitchFamily="18" charset="0"/>
              </a:rPr>
              <a:t>;</a:t>
            </a:r>
          </a:p>
          <a:p>
            <a:pPr eaLnBrk="1" hangingPunct="1">
              <a:buFontTx/>
              <a:buChar char="-"/>
            </a:pP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biết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sản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xuất</a:t>
            </a:r>
            <a:r>
              <a:rPr lang="en-US" altLang="en-US" sz="2400" b="1" dirty="0">
                <a:latin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</a:rPr>
              <a:t>hạn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sử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dụng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phụ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thuốc</a:t>
            </a:r>
            <a:r>
              <a:rPr lang="en-US" altLang="en-US" sz="2400" b="1" dirty="0">
                <a:latin typeface="Times New Roman" pitchFamily="18" charset="0"/>
              </a:rPr>
              <a:t> (</a:t>
            </a:r>
            <a:r>
              <a:rPr lang="en-US" altLang="en-US" sz="2400" b="1" dirty="0" err="1">
                <a:latin typeface="Times New Roman" pitchFamily="18" charset="0"/>
              </a:rPr>
              <a:t>nếu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có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</p:txBody>
      </p:sp>
      <p:sp>
        <p:nvSpPr>
          <p:cNvPr id="9257" name="Line 41"/>
          <p:cNvSpPr>
            <a:spLocks noChangeShapeType="1"/>
          </p:cNvSpPr>
          <p:nvPr/>
        </p:nvSpPr>
        <p:spPr bwMode="auto">
          <a:xfrm>
            <a:off x="3886073" y="706438"/>
            <a:ext cx="991240" cy="4779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4038217" y="2362200"/>
            <a:ext cx="839096" cy="1652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 flipV="1">
            <a:off x="4267201" y="1009650"/>
            <a:ext cx="520977" cy="30051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en-US" b="1" spc="50">
              <a:ln w="11430">
                <a:solidFill>
                  <a:srgbClr val="0000FF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4267201" y="2695577"/>
            <a:ext cx="494852" cy="2638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598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4215"/>
      </p:ext>
    </p:extLst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8" grpId="0" animBg="1"/>
      <p:bldP spid="92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1616209" y="3124200"/>
            <a:ext cx="1598279" cy="158273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thuốc</a:t>
            </a:r>
            <a:r>
              <a:rPr lang="en-US" altLang="en-US" b="1" dirty="0">
                <a:latin typeface="Times New Roman" pitchFamily="18" charset="0"/>
              </a:rPr>
              <a:t> an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 flipV="1">
            <a:off x="3200656" y="1797050"/>
            <a:ext cx="2057784" cy="2305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8" name="Line 7"/>
          <p:cNvSpPr>
            <a:spLocks noChangeShapeType="1"/>
          </p:cNvSpPr>
          <p:nvPr/>
        </p:nvSpPr>
        <p:spPr bwMode="auto">
          <a:xfrm>
            <a:off x="3200657" y="4164015"/>
            <a:ext cx="1997849" cy="860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29" name="Line 8"/>
          <p:cNvSpPr>
            <a:spLocks noChangeShapeType="1"/>
          </p:cNvSpPr>
          <p:nvPr/>
        </p:nvSpPr>
        <p:spPr bwMode="auto">
          <a:xfrm flipV="1">
            <a:off x="3200656" y="2635250"/>
            <a:ext cx="2057784" cy="1466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0" name="Text Box 4"/>
          <p:cNvSpPr txBox="1">
            <a:spLocks noChangeArrowheads="1"/>
          </p:cNvSpPr>
          <p:nvPr/>
        </p:nvSpPr>
        <p:spPr bwMode="auto">
          <a:xfrm>
            <a:off x="4118131" y="3871913"/>
            <a:ext cx="646227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831" name="Text Box 14"/>
          <p:cNvSpPr txBox="1">
            <a:spLocks noChangeArrowheads="1"/>
          </p:cNvSpPr>
          <p:nvPr/>
        </p:nvSpPr>
        <p:spPr bwMode="auto">
          <a:xfrm>
            <a:off x="5258441" y="1685925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2" name="Text Box 15"/>
          <p:cNvSpPr txBox="1">
            <a:spLocks noChangeArrowheads="1"/>
          </p:cNvSpPr>
          <p:nvPr/>
        </p:nvSpPr>
        <p:spPr bwMode="auto">
          <a:xfrm>
            <a:off x="5258442" y="4648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3" name="Text Box 14"/>
          <p:cNvSpPr txBox="1">
            <a:spLocks noChangeArrowheads="1"/>
          </p:cNvSpPr>
          <p:nvPr/>
        </p:nvSpPr>
        <p:spPr bwMode="auto">
          <a:xfrm>
            <a:off x="5319913" y="3124200"/>
            <a:ext cx="2681728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B19C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liều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4" name="Line 8"/>
          <p:cNvSpPr>
            <a:spLocks noChangeShapeType="1"/>
          </p:cNvSpPr>
          <p:nvPr/>
        </p:nvSpPr>
        <p:spPr bwMode="auto">
          <a:xfrm flipV="1">
            <a:off x="3200656" y="3429000"/>
            <a:ext cx="2133088" cy="6873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5" name="Text Box 14"/>
          <p:cNvSpPr txBox="1">
            <a:spLocks noChangeArrowheads="1"/>
          </p:cNvSpPr>
          <p:nvPr/>
        </p:nvSpPr>
        <p:spPr bwMode="auto">
          <a:xfrm>
            <a:off x="5258441" y="2362200"/>
            <a:ext cx="2743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6" name="Text Box 15"/>
          <p:cNvSpPr txBox="1">
            <a:spLocks noChangeArrowheads="1"/>
          </p:cNvSpPr>
          <p:nvPr/>
        </p:nvSpPr>
        <p:spPr bwMode="auto">
          <a:xfrm>
            <a:off x="5258442" y="5410200"/>
            <a:ext cx="3885047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7" name="Text Box 15"/>
          <p:cNvSpPr txBox="1">
            <a:spLocks noChangeArrowheads="1"/>
          </p:cNvSpPr>
          <p:nvPr/>
        </p:nvSpPr>
        <p:spPr bwMode="auto">
          <a:xfrm>
            <a:off x="5289177" y="6172200"/>
            <a:ext cx="416013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38" name="Line 8"/>
          <p:cNvSpPr>
            <a:spLocks noChangeShapeType="1"/>
          </p:cNvSpPr>
          <p:nvPr/>
        </p:nvSpPr>
        <p:spPr bwMode="auto">
          <a:xfrm flipV="1">
            <a:off x="3200658" y="4038602"/>
            <a:ext cx="917473" cy="1254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39" name="Line 8"/>
          <p:cNvSpPr>
            <a:spLocks noChangeShapeType="1"/>
          </p:cNvSpPr>
          <p:nvPr/>
        </p:nvSpPr>
        <p:spPr bwMode="auto">
          <a:xfrm>
            <a:off x="3200658" y="4164015"/>
            <a:ext cx="2045489" cy="150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5840" name="Line 8"/>
          <p:cNvSpPr>
            <a:spLocks noChangeShapeType="1"/>
          </p:cNvSpPr>
          <p:nvPr/>
        </p:nvSpPr>
        <p:spPr bwMode="auto">
          <a:xfrm>
            <a:off x="3200656" y="4164014"/>
            <a:ext cx="2133088" cy="24971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6627" name="Rectangle 2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196628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36" y="652135"/>
            <a:ext cx="129552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9" name="Picture 7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0" y="390525"/>
            <a:ext cx="129552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2345;p49"/>
          <p:cNvSpPr/>
          <p:nvPr/>
        </p:nvSpPr>
        <p:spPr>
          <a:xfrm>
            <a:off x="2526012" y="443740"/>
            <a:ext cx="7139975" cy="5825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274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CC"/>
                </a:solidFill>
                <a:latin typeface="Jomhuria"/>
                <a:ea typeface="Jomhuria"/>
                <a:cs typeface="Jomhuria"/>
                <a:sym typeface="Jomhuria"/>
              </a:rPr>
              <a:t>Cách sử dụng thuốc an toàn</a:t>
            </a:r>
            <a:endParaRPr sz="4000" dirty="0">
              <a:solidFill>
                <a:srgbClr val="0000CC"/>
              </a:solidFill>
              <a:latin typeface="Jomhuria"/>
              <a:ea typeface="Jomhuria"/>
              <a:cs typeface="Jomhuria"/>
              <a:sym typeface="Jomhuria"/>
            </a:endParaRPr>
          </a:p>
        </p:txBody>
      </p:sp>
    </p:spTree>
    <p:extLst>
      <p:ext uri="{BB962C8B-B14F-4D97-AF65-F5344CB8AC3E}">
        <p14:creationId xmlns:p14="http://schemas.microsoft.com/office/powerpoint/2010/main" val="80910767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nimBg="1"/>
      <p:bldP spid="205828" grpId="0" animBg="1"/>
      <p:bldP spid="205829" grpId="0" animBg="1"/>
      <p:bldP spid="205830" grpId="0" animBg="1"/>
      <p:bldP spid="205831" grpId="0" animBg="1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/>
      <p:bldP spid="205839" grpId="0" animBg="1"/>
      <p:bldP spid="2058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3106397" y="2293385"/>
            <a:ext cx="6077944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Thực</a:t>
            </a:r>
            <a:r>
              <a:rPr kumimoji="0" lang="en-US" altLang="zh-CN" sz="9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2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hành</a:t>
            </a:r>
            <a:endParaRPr kumimoji="0" lang="zh-CN" altLang="en-US" sz="9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239184"/>
            <a:ext cx="7159601" cy="66188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4" y="543560"/>
            <a:ext cx="5048251" cy="24680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5459078" y="3718773"/>
            <a:ext cx="585327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Khởi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động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35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50683" y="57209"/>
            <a:ext cx="7376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-221974" y="890414"/>
            <a:ext cx="9190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1752600" y="25146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5663" name="Picture 63" descr="Uong VIta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96" y="2104525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4" descr="Tiem Vit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18" y="4306027"/>
            <a:ext cx="2362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65" descr="Thuc an chua Vita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55" y="2697957"/>
            <a:ext cx="2409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5250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6012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677401" y="3048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5250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4488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4547396" y="255378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1283146" y="6061837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4645403" y="5141484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3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8460161" y="1826591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thức</a:t>
            </a:r>
            <a:r>
              <a:rPr lang="en-US" altLang="en-US" b="1" dirty="0"/>
              <a:t> </a:t>
            </a:r>
            <a:r>
              <a:rPr lang="en-US" altLang="en-US" b="1" dirty="0" err="1"/>
              <a:t>ăn</a:t>
            </a:r>
            <a:r>
              <a:rPr lang="en-US" altLang="en-US" b="1" dirty="0"/>
              <a:t> </a:t>
            </a:r>
            <a:r>
              <a:rPr lang="en-US" altLang="en-US" b="1" dirty="0" err="1"/>
              <a:t>chứa</a:t>
            </a:r>
            <a:r>
              <a:rPr lang="en-US" altLang="en-US" b="1" dirty="0"/>
              <a:t> </a:t>
            </a:r>
            <a:r>
              <a:rPr lang="en-US" altLang="en-US" b="1" dirty="0" err="1"/>
              <a:t>nhiều</a:t>
            </a:r>
            <a:r>
              <a:rPr lang="en-US" altLang="en-US" b="1" dirty="0"/>
              <a:t> vitamin</a:t>
            </a:r>
          </a:p>
        </p:txBody>
      </p:sp>
      <p:pic>
        <p:nvPicPr>
          <p:cNvPr id="25693" name="Picture 93" descr="TRAI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26" y="2606675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94" name="Picture 94" descr="ttc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22837"/>
            <a:ext cx="31718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220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0532 L -0.46941 -0.0914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17825 -0.01968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7162 -0.0071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5" dur="1" fill="hold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77" grpId="0"/>
      <p:bldP spid="25678" grpId="0"/>
      <p:bldP spid="25679" grpId="0"/>
      <p:bldP spid="2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s[4]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13098" y="454940"/>
            <a:ext cx="8008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bệnh còi xương cho trẻ,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cần chọn cách nào dưới đây? Hãy sắp xếp theo thứ tự ưu tiên.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7401" y="1527145"/>
            <a:ext cx="1733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can-xi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068364" y="1968409"/>
            <a:ext cx="17732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057401" y="2380862"/>
            <a:ext cx="7119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can-xi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vi-ta-min D</a:t>
            </a:r>
            <a:r>
              <a:rPr lang="en-US" altLang="en-US" sz="2000" b="1" dirty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221205" name="WordArt 21"/>
          <p:cNvSpPr>
            <a:spLocks noChangeArrowheads="1" noChangeShapeType="1" noTextEdit="1"/>
          </p:cNvSpPr>
          <p:nvPr/>
        </p:nvSpPr>
        <p:spPr bwMode="auto">
          <a:xfrm>
            <a:off x="96774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221206" name="WordArt 22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221207" name="WordArt 23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221208" name="WordArt 24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221209" name="WordArt 25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221210" name="WordArt 26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221211" name="WordArt 27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21212" name="WordArt 28"/>
          <p:cNvSpPr>
            <a:spLocks noChangeArrowheads="1" noChangeShapeType="1" noTextEdit="1"/>
          </p:cNvSpPr>
          <p:nvPr/>
        </p:nvSpPr>
        <p:spPr bwMode="auto">
          <a:xfrm>
            <a:off x="98298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21213" name="WordArt 29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21214" name="WordArt 30"/>
          <p:cNvSpPr>
            <a:spLocks noChangeArrowheads="1" noChangeShapeType="1" noTextEdit="1"/>
          </p:cNvSpPr>
          <p:nvPr/>
        </p:nvSpPr>
        <p:spPr bwMode="auto">
          <a:xfrm>
            <a:off x="9753601" y="228600"/>
            <a:ext cx="6191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21215" name="WordArt 31"/>
          <p:cNvSpPr>
            <a:spLocks noChangeArrowheads="1" noChangeShapeType="1" noTextEdit="1"/>
          </p:cNvSpPr>
          <p:nvPr/>
        </p:nvSpPr>
        <p:spPr bwMode="auto">
          <a:xfrm>
            <a:off x="9601201" y="228600"/>
            <a:ext cx="92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570" name="Text Box 34"/>
          <p:cNvSpPr txBox="1">
            <a:spLocks noChangeArrowheads="1"/>
          </p:cNvSpPr>
          <p:nvPr/>
        </p:nvSpPr>
        <p:spPr bwMode="auto">
          <a:xfrm>
            <a:off x="5029200" y="41910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1613099" y="6224013"/>
            <a:ext cx="1923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Uống can-xi</a:t>
            </a:r>
          </a:p>
          <a:p>
            <a:pPr eaLnBrk="1" hangingPunct="1"/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937120" y="5620759"/>
            <a:ext cx="1708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Tiêm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can-xi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3450158" y="3016061"/>
            <a:ext cx="6151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xi</a:t>
            </a:r>
          </a:p>
        </p:txBody>
      </p:sp>
      <p:pic>
        <p:nvPicPr>
          <p:cNvPr id="27705" name="Picture 57" descr="imagesCAAV5H5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98" y="3670852"/>
            <a:ext cx="4178102" cy="302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6" name="Picture 58" descr="trung&amp;sua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680314"/>
            <a:ext cx="4571999" cy="30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5990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2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2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0156 -0.10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3785 -0.5865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11628 -2.59259E-6 C -0.16875 -2.59259E-6 -0.23255 -0.11967 -0.23255 -0.21435 L -0.23255 -0.42824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0" grpId="1"/>
      <p:bldP spid="27661" grpId="0"/>
      <p:bldP spid="27661" grpId="1"/>
      <p:bldP spid="27661" grpId="2"/>
      <p:bldP spid="27662" grpId="0"/>
      <p:bldP spid="27662" grpId="1"/>
      <p:bldP spid="27684" grpId="0"/>
      <p:bldP spid="27684" grpId="1"/>
      <p:bldP spid="27685" grpId="0"/>
      <p:bldP spid="27685" grpId="1"/>
      <p:bldP spid="277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8146" y="981276"/>
            <a:ext cx="1084810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dirty="0"/>
              <a:t>   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cung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cấp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cho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tốt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nhất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chứa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nhiều</a:t>
            </a:r>
            <a:r>
              <a:rPr lang="en-US" altLang="en-US" sz="3600" b="1" dirty="0">
                <a:solidFill>
                  <a:srgbClr val="C00000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như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ngũ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cốc</a:t>
            </a:r>
            <a:r>
              <a:rPr lang="en-US" altLang="en-US" sz="3600" b="1" dirty="0">
                <a:solidFill>
                  <a:srgbClr val="C00000"/>
                </a:solidFill>
              </a:rPr>
              <a:t>,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</a:rPr>
              <a:t> ,</a:t>
            </a:r>
            <a:r>
              <a:rPr lang="en-US" altLang="en-US" sz="3600" b="1" dirty="0" err="1">
                <a:solidFill>
                  <a:srgbClr val="C00000"/>
                </a:solidFill>
              </a:rPr>
              <a:t>hoa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quả</a:t>
            </a:r>
            <a:r>
              <a:rPr lang="en-US" altLang="en-US" sz="3600" b="1" dirty="0">
                <a:solidFill>
                  <a:srgbClr val="C00000"/>
                </a:solidFill>
              </a:rPr>
              <a:t>… .Vi-ta-min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trong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thức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ăn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tác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dụng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trực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đối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cơ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thể</a:t>
            </a:r>
            <a:r>
              <a:rPr lang="en-US" altLang="en-US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altLang="en-US" sz="3600" b="1" dirty="0">
                <a:solidFill>
                  <a:srgbClr val="0000FF"/>
                </a:solidFill>
              </a:rPr>
              <a:t>  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tốt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 </a:t>
            </a:r>
            <a:r>
              <a:rPr lang="en-US" altLang="en-US" sz="3600" b="1" dirty="0" err="1">
                <a:solidFill>
                  <a:srgbClr val="0000FF"/>
                </a:solidFill>
              </a:rPr>
              <a:t>vì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tắc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vi-ta-min.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nguy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hiểm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đắt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tiền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hiệu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quả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hơn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viên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Đối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ăn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không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thuốc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uống</a:t>
            </a:r>
            <a:r>
              <a:rPr lang="en-US" altLang="en-US" sz="3600" b="1" dirty="0">
                <a:solidFill>
                  <a:srgbClr val="0000FF"/>
                </a:solidFill>
              </a:rPr>
              <a:t> hay </a:t>
            </a:r>
            <a:r>
              <a:rPr lang="en-US" altLang="en-US" sz="3600" b="1" dirty="0" err="1">
                <a:solidFill>
                  <a:srgbClr val="0000FF"/>
                </a:solidFill>
              </a:rPr>
              <a:t>tiêm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779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5" descr="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90900"/>
            <a:ext cx="4572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6"/>
          <p:cNvSpPr>
            <a:spLocks noChangeArrowheads="1"/>
          </p:cNvSpPr>
          <p:nvPr/>
        </p:nvSpPr>
        <p:spPr bwMode="auto">
          <a:xfrm>
            <a:off x="3503712" y="90487"/>
            <a:ext cx="47115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ác thức ăn giàu vi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</a:p>
        </p:txBody>
      </p:sp>
      <p:pic>
        <p:nvPicPr>
          <p:cNvPr id="25605" name="Picture 18" descr="1310781349-lan-da-trang-hon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1"/>
            <a:ext cx="457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0" descr="1288596397-270809084139rau-xan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1214"/>
            <a:ext cx="40386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trung%20sai%20l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legume_fru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14726"/>
            <a:ext cx="4800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t29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14725"/>
            <a:ext cx="3733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ANd9GcS6-se9oEFnThF63wWR81OpTxUumHGgqRmXnpOAoh03i9GOzR9PRmDAhcxy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3" descr="091012gt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4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hực phẩm chức năng PQA nhuận trà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4" descr="Thực phẩm chức năng trị táo bón Natufib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692697"/>
            <a:ext cx="4200401" cy="26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Thực phẩm chức năng trị táo bón Ovata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692696"/>
            <a:ext cx="4176464" cy="2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732079"/>
            <a:ext cx="2952328" cy="259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8" y="3789040"/>
            <a:ext cx="244087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62240" y="6153030"/>
            <a:ext cx="321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>
                <a:latin typeface="+mj-lt"/>
              </a:rPr>
              <a:t>Hỗ trợ phát triển chiều cao và trí não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9576" y="3277576"/>
            <a:ext cx="4200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/>
              <a:t>Thực phẩm chức năng </a:t>
            </a:r>
            <a:r>
              <a:rPr lang="vi-VN" sz="1400" dirty="0"/>
              <a:t>hỗ trợ táo bón Natufib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244334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i="1" dirty="0"/>
              <a:t>Thực phẩm chức năng trị táo bón Ovata</a:t>
            </a:r>
            <a:endParaRPr lang="vi-VN" sz="1600" dirty="0"/>
          </a:p>
        </p:txBody>
      </p:sp>
      <p:sp>
        <p:nvSpPr>
          <p:cNvPr id="11" name="Rectangle 10"/>
          <p:cNvSpPr/>
          <p:nvPr/>
        </p:nvSpPr>
        <p:spPr>
          <a:xfrm>
            <a:off x="1775520" y="6322308"/>
            <a:ext cx="4896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i="1" dirty="0">
                <a:latin typeface="+mj-lt"/>
              </a:rPr>
              <a:t>Thực phẩm chức năng hỗ trợ táo bón Green Collagen Powe</a:t>
            </a:r>
            <a:endParaRPr lang="vi-VN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9696" y="16033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MỘT SỐ LOẠI THỰC PHẨM CHỨC NĂNG</a:t>
            </a:r>
          </a:p>
        </p:txBody>
      </p:sp>
    </p:spTree>
    <p:extLst>
      <p:ext uri="{BB962C8B-B14F-4D97-AF65-F5344CB8AC3E}">
        <p14:creationId xmlns:p14="http://schemas.microsoft.com/office/powerpoint/2010/main" val="164721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%20with%20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0825" y="2679700"/>
            <a:ext cx="3657600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Trải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524000" y="0"/>
            <a:ext cx="9144000" cy="304800"/>
            <a:chOff x="0" y="0"/>
            <a:chExt cx="5760" cy="322"/>
          </a:xfrm>
        </p:grpSpPr>
        <p:grpSp>
          <p:nvGrpSpPr>
            <p:cNvPr id="19481" name="Group 5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92" name="Picture 6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3" name="Picture 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4" name="Picture 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5" name="Picture 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2" name="Group 10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88" name="Picture 11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9" name="Picture 1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0" name="Picture 1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91" name="Picture 1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83" name="Group 15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84" name="Picture 16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1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6" name="Picture 1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7" name="Picture 1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1" name="Group 20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0"/>
            <a:chExt cx="5760" cy="322"/>
          </a:xfrm>
        </p:grpSpPr>
        <p:grpSp>
          <p:nvGrpSpPr>
            <p:cNvPr id="19466" name="Group 21"/>
            <p:cNvGrpSpPr>
              <a:grpSpLocks/>
            </p:cNvGrpSpPr>
            <p:nvPr/>
          </p:nvGrpSpPr>
          <p:grpSpPr bwMode="auto">
            <a:xfrm>
              <a:off x="0" y="0"/>
              <a:ext cx="1918" cy="322"/>
              <a:chOff x="0" y="0"/>
              <a:chExt cx="1918" cy="322"/>
            </a:xfrm>
          </p:grpSpPr>
          <p:pic>
            <p:nvPicPr>
              <p:cNvPr id="19477" name="Picture 2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2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9" name="Picture 2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25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7" name="Group 26"/>
            <p:cNvGrpSpPr>
              <a:grpSpLocks/>
            </p:cNvGrpSpPr>
            <p:nvPr/>
          </p:nvGrpSpPr>
          <p:grpSpPr bwMode="auto">
            <a:xfrm>
              <a:off x="1920" y="0"/>
              <a:ext cx="1918" cy="322"/>
              <a:chOff x="0" y="0"/>
              <a:chExt cx="1918" cy="322"/>
            </a:xfrm>
          </p:grpSpPr>
          <p:pic>
            <p:nvPicPr>
              <p:cNvPr id="19473" name="Picture 27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28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29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30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8" name="Group 31"/>
            <p:cNvGrpSpPr>
              <a:grpSpLocks/>
            </p:cNvGrpSpPr>
            <p:nvPr/>
          </p:nvGrpSpPr>
          <p:grpSpPr bwMode="auto">
            <a:xfrm>
              <a:off x="3842" y="0"/>
              <a:ext cx="1918" cy="322"/>
              <a:chOff x="0" y="0"/>
              <a:chExt cx="1918" cy="322"/>
            </a:xfrm>
          </p:grpSpPr>
          <p:pic>
            <p:nvPicPr>
              <p:cNvPr id="19469" name="Picture 32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33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34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2" name="Picture 35" descr="BSHAPE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0"/>
                <a:ext cx="478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2" name="Picture 36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10164"/>
            <a:ext cx="15986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7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414964"/>
            <a:ext cx="15986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8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304800"/>
            <a:ext cx="15986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41" descr="th_9462029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88" y="5106989"/>
            <a:ext cx="1598612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68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3505201" y="2590801"/>
            <a:ext cx="5273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352801" y="3810001"/>
            <a:ext cx="6226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7652" name="Picture 25" descr="697125i6o7gtfx8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1128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26"/>
          <p:cNvSpPr txBox="1">
            <a:spLocks noChangeArrowheads="1"/>
          </p:cNvSpPr>
          <p:nvPr/>
        </p:nvSpPr>
        <p:spPr bwMode="auto">
          <a:xfrm>
            <a:off x="2971800" y="1873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 b="1"/>
          </a:p>
        </p:txBody>
      </p:sp>
      <p:sp>
        <p:nvSpPr>
          <p:cNvPr id="31772" name="WordArt 28"/>
          <p:cNvSpPr>
            <a:spLocks noChangeArrowheads="1" noChangeShapeType="1" noTextEdit="1"/>
          </p:cNvSpPr>
          <p:nvPr/>
        </p:nvSpPr>
        <p:spPr bwMode="auto">
          <a:xfrm>
            <a:off x="3143673" y="332656"/>
            <a:ext cx="6435302" cy="86409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DÙNG THUỐC AN TOÀN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1703511" y="1628800"/>
            <a:ext cx="10340099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*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Thực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hiện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đấy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.....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uống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….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liều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latin typeface="Times New Roman" panose="02020603050405020304" pitchFamily="18" charset="0"/>
              </a:rPr>
              <a:t> /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lần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nhai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nuốt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ngậm</a:t>
            </a:r>
            <a:r>
              <a:rPr lang="en-US" altLang="en-US" sz="3600" dirty="0"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lưỡi</a:t>
            </a:r>
            <a:r>
              <a:rPr lang="en-US" altLang="en-US" sz="3600" dirty="0">
                <a:latin typeface="Times New Roman" panose="02020603050405020304" pitchFamily="18" charset="0"/>
              </a:rPr>
              <a:t> ….</a:t>
            </a:r>
            <a:r>
              <a:rPr lang="vi-VN" altLang="en-US" sz="3600" dirty="0">
                <a:latin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marL="571500" indent="-571500" eaLnBrk="1" hangingPunct="1">
              <a:spcBef>
                <a:spcPts val="600"/>
              </a:spcBef>
              <a:buFontTx/>
              <a:buChar char="-"/>
            </a:pP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Chuẩn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bị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bài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Phòng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bệnh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sốt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rét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084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76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439" y="221855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02819" y="2226213"/>
            <a:ext cx="1901336" cy="1901336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qua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88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5192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9104" y="2508686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9936" y="2800044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61506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2 0.12731 L -0.79467 0.035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8 -0.00232 L -0.81328 -0.02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54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9111761" y="4538540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079" y="1215274"/>
            <a:ext cx="779604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b="1" dirty="0">
                <a:solidFill>
                  <a:srgbClr val="FF1D1D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A.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nước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ngọt</a:t>
            </a:r>
            <a:endParaRPr lang="en-US" sz="4000" b="1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 B. </a:t>
            </a:r>
            <a:r>
              <a:rPr lang="en-US" sz="4000" b="1" dirty="0" err="1">
                <a:solidFill>
                  <a:srgbClr val="7030A0"/>
                </a:solidFill>
              </a:rPr>
              <a:t>Tra</a:t>
            </a:r>
            <a:r>
              <a:rPr lang="en-US" sz="4000" b="1" dirty="0">
                <a:solidFill>
                  <a:srgbClr val="7030A0"/>
                </a:solidFill>
              </a:rPr>
              <a:t>̀ </a:t>
            </a:r>
            <a:r>
              <a:rPr lang="en-US" sz="4000" b="1" dirty="0" err="1">
                <a:solidFill>
                  <a:srgbClr val="7030A0"/>
                </a:solidFill>
              </a:rPr>
              <a:t>thái</a:t>
            </a:r>
            <a:r>
              <a:rPr lang="en-US" sz="4000" b="1" dirty="0">
                <a:solidFill>
                  <a:srgbClr val="7030A0"/>
                </a:solidFill>
              </a:rPr>
              <a:t>, 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  <a:r>
              <a:rPr lang="en-US" sz="4000" b="1" dirty="0" err="1">
                <a:solidFill>
                  <a:srgbClr val="7030A0"/>
                </a:solidFill>
              </a:rPr>
              <a:t>điện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tư</a:t>
            </a:r>
            <a:r>
              <a:rPr lang="en-US" sz="4000" b="1" dirty="0">
                <a:solidFill>
                  <a:srgbClr val="7030A0"/>
                </a:solidFill>
              </a:rPr>
              <a:t>̉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C. 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rượu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thuốc</a:t>
            </a:r>
            <a:r>
              <a:rPr lang="en-US" sz="4000" b="1" dirty="0">
                <a:solidFill>
                  <a:srgbClr val="7030A0"/>
                </a:solidFill>
              </a:rPr>
              <a:t> lá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D. </a:t>
            </a:r>
            <a:r>
              <a:rPr lang="en-US" sz="4000" b="1" dirty="0" err="1">
                <a:solidFill>
                  <a:srgbClr val="7030A0"/>
                </a:solidFill>
              </a:rPr>
              <a:t>Kẹo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chứa</a:t>
            </a:r>
            <a:r>
              <a:rPr lang="en-US" sz="4000" b="1" dirty="0">
                <a:solidFill>
                  <a:srgbClr val="7030A0"/>
                </a:solidFill>
              </a:rPr>
              <a:t> ma </a:t>
            </a:r>
            <a:r>
              <a:rPr lang="en-US" sz="4000" b="1" dirty="0" err="1">
                <a:solidFill>
                  <a:srgbClr val="7030A0"/>
                </a:solidFill>
              </a:rPr>
              <a:t>túy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bia</a:t>
            </a:r>
            <a:r>
              <a:rPr lang="en-US" sz="4000" b="1" dirty="0">
                <a:solidFill>
                  <a:srgbClr val="7030A0"/>
                </a:solidFill>
              </a:rPr>
              <a:t>, </a:t>
            </a:r>
            <a:r>
              <a:rPr lang="en-US" sz="4000" b="1" dirty="0" err="1">
                <a:solidFill>
                  <a:srgbClr val="7030A0"/>
                </a:solidFill>
              </a:rPr>
              <a:t>tra</a:t>
            </a:r>
            <a:r>
              <a:rPr lang="en-US" sz="4000" b="1" dirty="0">
                <a:solidFill>
                  <a:srgbClr val="7030A0"/>
                </a:solidFill>
              </a:rPr>
              <a:t>̀ </a:t>
            </a:r>
            <a:r>
              <a:rPr lang="en-US" sz="4000" b="1" dirty="0" err="1">
                <a:solidFill>
                  <a:srgbClr val="7030A0"/>
                </a:solidFill>
              </a:rPr>
              <a:t>sữa</a:t>
            </a:r>
            <a:endParaRPr lang="en-US" sz="4000" b="1" dirty="0">
              <a:solidFill>
                <a:srgbClr val="7030A0"/>
              </a:solidFill>
            </a:endParaRPr>
          </a:p>
          <a:p>
            <a:pPr algn="ctr"/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359182" y="4622342"/>
            <a:ext cx="6509325" cy="774929"/>
            <a:chOff x="960" y="3216"/>
            <a:chExt cx="4800" cy="68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gray">
            <a:xfrm>
              <a:off x="1119" y="3438"/>
              <a:ext cx="87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 án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187535" y="4622342"/>
            <a:ext cx="26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C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0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9233" y="1166822"/>
            <a:ext cx="742074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Tác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các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chất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nghiện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là:</a:t>
            </a:r>
          </a:p>
          <a:p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Gây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hại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sức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khỏe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sư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̉ </a:t>
            </a:r>
          </a:p>
          <a:p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những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người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xung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quanh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tiêu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hao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tiền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của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Làm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mất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trật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̣ an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toàn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xa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̃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hội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Cả 3 ý A, B, C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đều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đúng</a:t>
            </a:r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971800" y="4905357"/>
            <a:ext cx="5163671" cy="517977"/>
            <a:chOff x="960" y="3216"/>
            <a:chExt cx="4800" cy="67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1104" y="3313"/>
              <a:ext cx="901" cy="55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VNI-Times" pitchFamily="2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gray">
            <a:xfrm>
              <a:off x="1024" y="3277"/>
              <a:ext cx="1030" cy="5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Đáp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án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58528" y="4905357"/>
            <a:ext cx="2073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1D1D"/>
                </a:solidFill>
              </a:rPr>
              <a:t>D</a:t>
            </a:r>
            <a:endParaRPr lang="en-US" sz="3600" b="1" i="1" dirty="0">
              <a:solidFill>
                <a:srgbClr val="FF1D1D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72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743217" y="4489278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1004" y="1881552"/>
            <a:ext cx="628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sẽ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nói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̀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Gà Pi </a:t>
            </a:r>
          </a:p>
          <a:p>
            <a:pPr algn="ctr"/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mời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hút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thuốc</a:t>
            </a:r>
            <a:r>
              <a:rPr lang="en-US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lá?</a:t>
            </a:r>
          </a:p>
        </p:txBody>
      </p:sp>
    </p:spTree>
    <p:extLst>
      <p:ext uri="{BB962C8B-B14F-4D97-AF65-F5344CB8AC3E}">
        <p14:creationId xmlns:p14="http://schemas.microsoft.com/office/powerpoint/2010/main" val="358719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7"/>
          <p:cNvGrpSpPr/>
          <p:nvPr/>
        </p:nvGrpSpPr>
        <p:grpSpPr>
          <a:xfrm>
            <a:off x="977690" y="626114"/>
            <a:ext cx="10104893" cy="4798181"/>
            <a:chOff x="928834" y="448786"/>
            <a:chExt cx="7286339" cy="3598636"/>
          </a:xfrm>
        </p:grpSpPr>
        <p:sp>
          <p:nvSpPr>
            <p:cNvPr id="148" name="Google Shape;148;p27"/>
            <p:cNvSpPr/>
            <p:nvPr/>
          </p:nvSpPr>
          <p:spPr>
            <a:xfrm rot="296113">
              <a:off x="1072560" y="1406042"/>
              <a:ext cx="6875677" cy="2331400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49" name="Google Shape;149;p27"/>
            <p:cNvGrpSpPr/>
            <p:nvPr/>
          </p:nvGrpSpPr>
          <p:grpSpPr>
            <a:xfrm>
              <a:off x="928834" y="448786"/>
              <a:ext cx="7286339" cy="3598636"/>
              <a:chOff x="928834" y="448786"/>
              <a:chExt cx="7286339" cy="3598636"/>
            </a:xfrm>
          </p:grpSpPr>
          <p:sp>
            <p:nvSpPr>
              <p:cNvPr id="150" name="Google Shape;150;p27"/>
              <p:cNvSpPr/>
              <p:nvPr/>
            </p:nvSpPr>
            <p:spPr>
              <a:xfrm rot="296148">
                <a:off x="1054279" y="745055"/>
                <a:ext cx="7035450" cy="3006098"/>
              </a:xfrm>
              <a:custGeom>
                <a:avLst/>
                <a:gdLst/>
                <a:ahLst/>
                <a:cxnLst/>
                <a:rect l="l" t="t" r="r" b="b"/>
                <a:pathLst>
                  <a:path w="63146" h="46668" extrusionOk="0">
                    <a:moveTo>
                      <a:pt x="57909" y="1"/>
                    </a:moveTo>
                    <a:cubicBezTo>
                      <a:pt x="50070" y="8540"/>
                      <a:pt x="1" y="12543"/>
                      <a:pt x="1" y="12543"/>
                    </a:cubicBezTo>
                    <a:lnTo>
                      <a:pt x="5204" y="46668"/>
                    </a:lnTo>
                    <a:cubicBezTo>
                      <a:pt x="5204" y="46668"/>
                      <a:pt x="54840" y="43132"/>
                      <a:pt x="63146" y="34125"/>
                    </a:cubicBezTo>
                    <a:lnTo>
                      <a:pt x="57909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1129775" y="1252275"/>
                <a:ext cx="1251975" cy="2266900"/>
              </a:xfrm>
              <a:custGeom>
                <a:avLst/>
                <a:gdLst/>
                <a:ahLst/>
                <a:cxnLst/>
                <a:rect l="l" t="t" r="r" b="b"/>
                <a:pathLst>
                  <a:path w="50079" h="90676" extrusionOk="0">
                    <a:moveTo>
                      <a:pt x="14825" y="89411"/>
                    </a:moveTo>
                    <a:lnTo>
                      <a:pt x="50079" y="90676"/>
                    </a:lnTo>
                    <a:lnTo>
                      <a:pt x="35458" y="1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34"/>
              </a:solidFill>
              <a:ln>
                <a:noFill/>
              </a:ln>
            </p:spPr>
          </p:sp>
        </p:grpSp>
      </p:grpSp>
      <p:grpSp>
        <p:nvGrpSpPr>
          <p:cNvPr id="152" name="Google Shape;152;p27"/>
          <p:cNvGrpSpPr/>
          <p:nvPr/>
        </p:nvGrpSpPr>
        <p:grpSpPr>
          <a:xfrm>
            <a:off x="3036736" y="5026757"/>
            <a:ext cx="6118529" cy="780948"/>
            <a:chOff x="611550" y="2773950"/>
            <a:chExt cx="2698875" cy="344475"/>
          </a:xfrm>
        </p:grpSpPr>
        <p:sp>
          <p:nvSpPr>
            <p:cNvPr id="153" name="Google Shape;153;p27"/>
            <p:cNvSpPr/>
            <p:nvPr/>
          </p:nvSpPr>
          <p:spPr>
            <a:xfrm>
              <a:off x="611550" y="2773950"/>
              <a:ext cx="2698875" cy="235275"/>
            </a:xfrm>
            <a:custGeom>
              <a:avLst/>
              <a:gdLst/>
              <a:ahLst/>
              <a:cxnLst/>
              <a:rect l="l" t="t" r="r" b="b"/>
              <a:pathLst>
                <a:path w="107955" h="9411" extrusionOk="0">
                  <a:moveTo>
                    <a:pt x="89672" y="0"/>
                  </a:moveTo>
                  <a:cubicBezTo>
                    <a:pt x="89569" y="0"/>
                    <a:pt x="89434" y="18"/>
                    <a:pt x="89285" y="52"/>
                  </a:cubicBezTo>
                  <a:cubicBezTo>
                    <a:pt x="88271" y="312"/>
                    <a:pt x="80855" y="505"/>
                    <a:pt x="76821" y="505"/>
                  </a:cubicBezTo>
                  <a:cubicBezTo>
                    <a:pt x="75707" y="505"/>
                    <a:pt x="74851" y="490"/>
                    <a:pt x="74459" y="458"/>
                  </a:cubicBezTo>
                  <a:cubicBezTo>
                    <a:pt x="73772" y="378"/>
                    <a:pt x="73085" y="340"/>
                    <a:pt x="72401" y="340"/>
                  </a:cubicBezTo>
                  <a:cubicBezTo>
                    <a:pt x="71502" y="340"/>
                    <a:pt x="70609" y="406"/>
                    <a:pt x="69727" y="532"/>
                  </a:cubicBezTo>
                  <a:cubicBezTo>
                    <a:pt x="66991" y="828"/>
                    <a:pt x="59153" y="680"/>
                    <a:pt x="55567" y="1013"/>
                  </a:cubicBezTo>
                  <a:cubicBezTo>
                    <a:pt x="55255" y="1040"/>
                    <a:pt x="55039" y="1051"/>
                    <a:pt x="54885" y="1051"/>
                  </a:cubicBezTo>
                  <a:cubicBezTo>
                    <a:pt x="54245" y="1051"/>
                    <a:pt x="54682" y="862"/>
                    <a:pt x="53780" y="862"/>
                  </a:cubicBezTo>
                  <a:cubicBezTo>
                    <a:pt x="53717" y="862"/>
                    <a:pt x="53648" y="863"/>
                    <a:pt x="53571" y="865"/>
                  </a:cubicBezTo>
                  <a:cubicBezTo>
                    <a:pt x="48654" y="1050"/>
                    <a:pt x="22035" y="2196"/>
                    <a:pt x="22035" y="2196"/>
                  </a:cubicBezTo>
                  <a:cubicBezTo>
                    <a:pt x="13530" y="2754"/>
                    <a:pt x="5419" y="3311"/>
                    <a:pt x="3838" y="3311"/>
                  </a:cubicBezTo>
                  <a:cubicBezTo>
                    <a:pt x="3742" y="3311"/>
                    <a:pt x="3670" y="3309"/>
                    <a:pt x="3623" y="3305"/>
                  </a:cubicBezTo>
                  <a:cubicBezTo>
                    <a:pt x="3376" y="3273"/>
                    <a:pt x="3169" y="3256"/>
                    <a:pt x="2992" y="3256"/>
                  </a:cubicBezTo>
                  <a:cubicBezTo>
                    <a:pt x="2564" y="3256"/>
                    <a:pt x="2317" y="3354"/>
                    <a:pt x="2108" y="3564"/>
                  </a:cubicBezTo>
                  <a:cubicBezTo>
                    <a:pt x="1257" y="4303"/>
                    <a:pt x="0" y="9183"/>
                    <a:pt x="962" y="9405"/>
                  </a:cubicBezTo>
                  <a:cubicBezTo>
                    <a:pt x="998" y="9409"/>
                    <a:pt x="1052" y="9411"/>
                    <a:pt x="1123" y="9411"/>
                  </a:cubicBezTo>
                  <a:cubicBezTo>
                    <a:pt x="2770" y="9411"/>
                    <a:pt x="13529" y="8420"/>
                    <a:pt x="18413" y="8420"/>
                  </a:cubicBezTo>
                  <a:cubicBezTo>
                    <a:pt x="19390" y="8420"/>
                    <a:pt x="20132" y="8460"/>
                    <a:pt x="20519" y="8555"/>
                  </a:cubicBezTo>
                  <a:cubicBezTo>
                    <a:pt x="22068" y="8428"/>
                    <a:pt x="32753" y="7383"/>
                    <a:pt x="38129" y="7383"/>
                  </a:cubicBezTo>
                  <a:cubicBezTo>
                    <a:pt x="39041" y="7383"/>
                    <a:pt x="39799" y="7413"/>
                    <a:pt x="40335" y="7483"/>
                  </a:cubicBezTo>
                  <a:cubicBezTo>
                    <a:pt x="42332" y="6743"/>
                    <a:pt x="60374" y="6854"/>
                    <a:pt x="60965" y="6669"/>
                  </a:cubicBezTo>
                  <a:cubicBezTo>
                    <a:pt x="61385" y="6549"/>
                    <a:pt x="62608" y="6483"/>
                    <a:pt x="63722" y="6483"/>
                  </a:cubicBezTo>
                  <a:cubicBezTo>
                    <a:pt x="64667" y="6483"/>
                    <a:pt x="65534" y="6531"/>
                    <a:pt x="65771" y="6632"/>
                  </a:cubicBezTo>
                  <a:cubicBezTo>
                    <a:pt x="66088" y="6781"/>
                    <a:pt x="66460" y="6831"/>
                    <a:pt x="66845" y="6831"/>
                  </a:cubicBezTo>
                  <a:cubicBezTo>
                    <a:pt x="67665" y="6831"/>
                    <a:pt x="68544" y="6602"/>
                    <a:pt x="69073" y="6602"/>
                  </a:cubicBezTo>
                  <a:cubicBezTo>
                    <a:pt x="69224" y="6602"/>
                    <a:pt x="69347" y="6621"/>
                    <a:pt x="69431" y="6669"/>
                  </a:cubicBezTo>
                  <a:cubicBezTo>
                    <a:pt x="73541" y="6293"/>
                    <a:pt x="72281" y="6211"/>
                    <a:pt x="81261" y="6211"/>
                  </a:cubicBezTo>
                  <a:cubicBezTo>
                    <a:pt x="83752" y="6211"/>
                    <a:pt x="87030" y="6218"/>
                    <a:pt x="91429" y="6226"/>
                  </a:cubicBezTo>
                  <a:cubicBezTo>
                    <a:pt x="95791" y="6226"/>
                    <a:pt x="95915" y="6078"/>
                    <a:pt x="97440" y="6078"/>
                  </a:cubicBezTo>
                  <a:cubicBezTo>
                    <a:pt x="98203" y="6078"/>
                    <a:pt x="99316" y="6115"/>
                    <a:pt x="101485" y="6226"/>
                  </a:cubicBezTo>
                  <a:cubicBezTo>
                    <a:pt x="102231" y="6266"/>
                    <a:pt x="102920" y="6296"/>
                    <a:pt x="103519" y="6296"/>
                  </a:cubicBezTo>
                  <a:cubicBezTo>
                    <a:pt x="104584" y="6296"/>
                    <a:pt x="105369" y="6200"/>
                    <a:pt x="105700" y="5893"/>
                  </a:cubicBezTo>
                  <a:cubicBezTo>
                    <a:pt x="106698" y="5006"/>
                    <a:pt x="107955" y="1272"/>
                    <a:pt x="107548" y="347"/>
                  </a:cubicBezTo>
                  <a:cubicBezTo>
                    <a:pt x="107510" y="247"/>
                    <a:pt x="106495" y="210"/>
                    <a:pt x="105155" y="210"/>
                  </a:cubicBezTo>
                  <a:cubicBezTo>
                    <a:pt x="102552" y="210"/>
                    <a:pt x="98722" y="348"/>
                    <a:pt x="98453" y="421"/>
                  </a:cubicBezTo>
                  <a:cubicBezTo>
                    <a:pt x="98388" y="443"/>
                    <a:pt x="98320" y="452"/>
                    <a:pt x="98255" y="452"/>
                  </a:cubicBezTo>
                  <a:cubicBezTo>
                    <a:pt x="98099" y="452"/>
                    <a:pt x="97962" y="400"/>
                    <a:pt x="97936" y="347"/>
                  </a:cubicBezTo>
                  <a:cubicBezTo>
                    <a:pt x="97899" y="273"/>
                    <a:pt x="89950" y="89"/>
                    <a:pt x="89876" y="89"/>
                  </a:cubicBezTo>
                  <a:cubicBezTo>
                    <a:pt x="89876" y="28"/>
                    <a:pt x="89798" y="0"/>
                    <a:pt x="89672" y="0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851850" y="2919750"/>
              <a:ext cx="2011250" cy="198675"/>
            </a:xfrm>
            <a:custGeom>
              <a:avLst/>
              <a:gdLst/>
              <a:ahLst/>
              <a:cxnLst/>
              <a:rect l="l" t="t" r="r" b="b"/>
              <a:pathLst>
                <a:path w="80450" h="7947" extrusionOk="0">
                  <a:moveTo>
                    <a:pt x="53638" y="1"/>
                  </a:moveTo>
                  <a:cubicBezTo>
                    <a:pt x="53074" y="1"/>
                    <a:pt x="52509" y="47"/>
                    <a:pt x="51945" y="135"/>
                  </a:cubicBezTo>
                  <a:cubicBezTo>
                    <a:pt x="51383" y="196"/>
                    <a:pt x="50527" y="215"/>
                    <a:pt x="49526" y="215"/>
                  </a:cubicBezTo>
                  <a:cubicBezTo>
                    <a:pt x="47906" y="215"/>
                    <a:pt x="45905" y="166"/>
                    <a:pt x="44152" y="166"/>
                  </a:cubicBezTo>
                  <a:cubicBezTo>
                    <a:pt x="43069" y="166"/>
                    <a:pt x="42080" y="185"/>
                    <a:pt x="41334" y="246"/>
                  </a:cubicBezTo>
                  <a:cubicBezTo>
                    <a:pt x="41134" y="264"/>
                    <a:pt x="40987" y="271"/>
                    <a:pt x="40877" y="271"/>
                  </a:cubicBezTo>
                  <a:cubicBezTo>
                    <a:pt x="40340" y="271"/>
                    <a:pt x="40697" y="95"/>
                    <a:pt x="40027" y="95"/>
                  </a:cubicBezTo>
                  <a:cubicBezTo>
                    <a:pt x="39976" y="95"/>
                    <a:pt x="39919" y="96"/>
                    <a:pt x="39855" y="98"/>
                  </a:cubicBezTo>
                  <a:cubicBezTo>
                    <a:pt x="28062" y="320"/>
                    <a:pt x="16305" y="911"/>
                    <a:pt x="16305" y="911"/>
                  </a:cubicBezTo>
                  <a:cubicBezTo>
                    <a:pt x="9083" y="1441"/>
                    <a:pt x="4266" y="1853"/>
                    <a:pt x="2863" y="1853"/>
                  </a:cubicBezTo>
                  <a:cubicBezTo>
                    <a:pt x="2701" y="1853"/>
                    <a:pt x="2584" y="1847"/>
                    <a:pt x="2515" y="1836"/>
                  </a:cubicBezTo>
                  <a:cubicBezTo>
                    <a:pt x="2353" y="1818"/>
                    <a:pt x="2218" y="1808"/>
                    <a:pt x="2102" y="1808"/>
                  </a:cubicBezTo>
                  <a:cubicBezTo>
                    <a:pt x="1742" y="1808"/>
                    <a:pt x="1574" y="1898"/>
                    <a:pt x="1406" y="2094"/>
                  </a:cubicBezTo>
                  <a:cubicBezTo>
                    <a:pt x="777" y="2871"/>
                    <a:pt x="1" y="7714"/>
                    <a:pt x="740" y="7936"/>
                  </a:cubicBezTo>
                  <a:cubicBezTo>
                    <a:pt x="778" y="7943"/>
                    <a:pt x="841" y="7946"/>
                    <a:pt x="927" y="7946"/>
                  </a:cubicBezTo>
                  <a:cubicBezTo>
                    <a:pt x="2321" y="7946"/>
                    <a:pt x="9787" y="7077"/>
                    <a:pt x="13463" y="7077"/>
                  </a:cubicBezTo>
                  <a:cubicBezTo>
                    <a:pt x="14301" y="7077"/>
                    <a:pt x="14943" y="7122"/>
                    <a:pt x="15270" y="7233"/>
                  </a:cubicBezTo>
                  <a:cubicBezTo>
                    <a:pt x="17412" y="7025"/>
                    <a:pt x="23887" y="6314"/>
                    <a:pt x="27722" y="6314"/>
                  </a:cubicBezTo>
                  <a:cubicBezTo>
                    <a:pt x="28652" y="6314"/>
                    <a:pt x="29427" y="6356"/>
                    <a:pt x="29947" y="6457"/>
                  </a:cubicBezTo>
                  <a:cubicBezTo>
                    <a:pt x="30639" y="6128"/>
                    <a:pt x="33938" y="6059"/>
                    <a:pt x="37302" y="6059"/>
                  </a:cubicBezTo>
                  <a:cubicBezTo>
                    <a:pt x="39775" y="6059"/>
                    <a:pt x="42283" y="6096"/>
                    <a:pt x="43816" y="6096"/>
                  </a:cubicBezTo>
                  <a:cubicBezTo>
                    <a:pt x="44653" y="6096"/>
                    <a:pt x="45200" y="6085"/>
                    <a:pt x="45290" y="6050"/>
                  </a:cubicBezTo>
                  <a:cubicBezTo>
                    <a:pt x="45546" y="5970"/>
                    <a:pt x="46181" y="5932"/>
                    <a:pt x="46850" y="5932"/>
                  </a:cubicBezTo>
                  <a:cubicBezTo>
                    <a:pt x="47729" y="5932"/>
                    <a:pt x="48666" y="5998"/>
                    <a:pt x="48876" y="6124"/>
                  </a:cubicBezTo>
                  <a:cubicBezTo>
                    <a:pt x="49127" y="6299"/>
                    <a:pt x="49432" y="6354"/>
                    <a:pt x="49748" y="6354"/>
                  </a:cubicBezTo>
                  <a:cubicBezTo>
                    <a:pt x="50299" y="6354"/>
                    <a:pt x="50880" y="6186"/>
                    <a:pt x="51255" y="6186"/>
                  </a:cubicBezTo>
                  <a:cubicBezTo>
                    <a:pt x="51394" y="6186"/>
                    <a:pt x="51504" y="6209"/>
                    <a:pt x="51575" y="6272"/>
                  </a:cubicBezTo>
                  <a:cubicBezTo>
                    <a:pt x="52970" y="6159"/>
                    <a:pt x="53529" y="6036"/>
                    <a:pt x="55609" y="6036"/>
                  </a:cubicBezTo>
                  <a:cubicBezTo>
                    <a:pt x="57608" y="6036"/>
                    <a:pt x="61012" y="6150"/>
                    <a:pt x="67916" y="6494"/>
                  </a:cubicBezTo>
                  <a:cubicBezTo>
                    <a:pt x="69062" y="6546"/>
                    <a:pt x="69819" y="6562"/>
                    <a:pt x="70370" y="6562"/>
                  </a:cubicBezTo>
                  <a:cubicBezTo>
                    <a:pt x="71129" y="6562"/>
                    <a:pt x="71495" y="6533"/>
                    <a:pt x="71949" y="6533"/>
                  </a:cubicBezTo>
                  <a:cubicBezTo>
                    <a:pt x="72555" y="6533"/>
                    <a:pt x="73317" y="6584"/>
                    <a:pt x="75384" y="6827"/>
                  </a:cubicBezTo>
                  <a:cubicBezTo>
                    <a:pt x="76137" y="6916"/>
                    <a:pt x="76804" y="6989"/>
                    <a:pt x="77336" y="6989"/>
                  </a:cubicBezTo>
                  <a:cubicBezTo>
                    <a:pt x="77902" y="6989"/>
                    <a:pt x="78317" y="6907"/>
                    <a:pt x="78527" y="6679"/>
                  </a:cubicBezTo>
                  <a:cubicBezTo>
                    <a:pt x="79340" y="5791"/>
                    <a:pt x="80449" y="2094"/>
                    <a:pt x="80227" y="1170"/>
                  </a:cubicBezTo>
                  <a:cubicBezTo>
                    <a:pt x="80149" y="961"/>
                    <a:pt x="76915" y="862"/>
                    <a:pt x="74932" y="862"/>
                  </a:cubicBezTo>
                  <a:cubicBezTo>
                    <a:pt x="74115" y="862"/>
                    <a:pt x="73511" y="879"/>
                    <a:pt x="73425" y="911"/>
                  </a:cubicBezTo>
                  <a:cubicBezTo>
                    <a:pt x="73373" y="932"/>
                    <a:pt x="73321" y="941"/>
                    <a:pt x="73273" y="941"/>
                  </a:cubicBezTo>
                  <a:cubicBezTo>
                    <a:pt x="73148" y="941"/>
                    <a:pt x="73045" y="880"/>
                    <a:pt x="73018" y="800"/>
                  </a:cubicBezTo>
                  <a:cubicBezTo>
                    <a:pt x="72981" y="726"/>
                    <a:pt x="68027" y="357"/>
                    <a:pt x="67953" y="357"/>
                  </a:cubicBezTo>
                  <a:cubicBezTo>
                    <a:pt x="67768" y="320"/>
                    <a:pt x="67177" y="283"/>
                    <a:pt x="67029" y="283"/>
                  </a:cubicBezTo>
                  <a:cubicBezTo>
                    <a:pt x="67029" y="211"/>
                    <a:pt x="66952" y="170"/>
                    <a:pt x="66827" y="170"/>
                  </a:cubicBezTo>
                  <a:cubicBezTo>
                    <a:pt x="66759" y="170"/>
                    <a:pt x="66677" y="183"/>
                    <a:pt x="66585" y="209"/>
                  </a:cubicBezTo>
                  <a:cubicBezTo>
                    <a:pt x="66189" y="312"/>
                    <a:pt x="64551" y="350"/>
                    <a:pt x="62645" y="350"/>
                  </a:cubicBezTo>
                  <a:cubicBezTo>
                    <a:pt x="59748" y="350"/>
                    <a:pt x="56229" y="261"/>
                    <a:pt x="55494" y="172"/>
                  </a:cubicBezTo>
                  <a:cubicBezTo>
                    <a:pt x="54875" y="56"/>
                    <a:pt x="54257" y="1"/>
                    <a:pt x="53638" y="1"/>
                  </a:cubicBezTo>
                  <a:close/>
                </a:path>
              </a:pathLst>
            </a:custGeom>
            <a:solidFill>
              <a:srgbClr val="89E1D0">
                <a:alpha val="622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/>
            </a:p>
          </p:txBody>
        </p:sp>
      </p:grpSp>
      <p:sp>
        <p:nvSpPr>
          <p:cNvPr id="155" name="Google Shape;155;p27"/>
          <p:cNvSpPr txBox="1">
            <a:spLocks noGrp="1"/>
          </p:cNvSpPr>
          <p:nvPr>
            <p:ph type="ctrTitle"/>
          </p:nvPr>
        </p:nvSpPr>
        <p:spPr>
          <a:xfrm>
            <a:off x="2695760" y="1952500"/>
            <a:ext cx="7650141" cy="250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b="1" dirty="0">
                <a:solidFill>
                  <a:srgbClr val="FF0000"/>
                </a:solidFill>
              </a:rPr>
              <a:t>DÙNG THUỐC AN TOÀN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6" name="Google Shape;156;p27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157" name="Google Shape;157;p27"/>
          <p:cNvGrpSpPr/>
          <p:nvPr/>
        </p:nvGrpSpPr>
        <p:grpSpPr>
          <a:xfrm rot="-397609">
            <a:off x="1437201" y="5127469"/>
            <a:ext cx="1255887" cy="1252104"/>
            <a:chOff x="7043510" y="2506013"/>
            <a:chExt cx="941933" cy="939096"/>
          </a:xfrm>
        </p:grpSpPr>
        <p:sp>
          <p:nvSpPr>
            <p:cNvPr id="158" name="Google Shape;158;p27"/>
            <p:cNvSpPr/>
            <p:nvPr/>
          </p:nvSpPr>
          <p:spPr>
            <a:xfrm>
              <a:off x="7065397" y="2586746"/>
              <a:ext cx="795072" cy="151136"/>
            </a:xfrm>
            <a:custGeom>
              <a:avLst/>
              <a:gdLst/>
              <a:ahLst/>
              <a:cxnLst/>
              <a:rect l="l" t="t" r="r" b="b"/>
              <a:pathLst>
                <a:path w="37561" h="7140" extrusionOk="0">
                  <a:moveTo>
                    <a:pt x="37561" y="1"/>
                  </a:moveTo>
                  <a:lnTo>
                    <a:pt x="0" y="7039"/>
                  </a:lnTo>
                  <a:lnTo>
                    <a:pt x="0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3F3F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7043510" y="2506013"/>
              <a:ext cx="941933" cy="939096"/>
            </a:xfrm>
            <a:custGeom>
              <a:avLst/>
              <a:gdLst/>
              <a:ahLst/>
              <a:cxnLst/>
              <a:rect l="l" t="t" r="r" b="b"/>
              <a:pathLst>
                <a:path w="44499" h="44365" extrusionOk="0">
                  <a:moveTo>
                    <a:pt x="36962" y="1"/>
                  </a:moveTo>
                  <a:cubicBezTo>
                    <a:pt x="36918" y="1"/>
                    <a:pt x="36872" y="4"/>
                    <a:pt x="36827" y="12"/>
                  </a:cubicBezTo>
                  <a:lnTo>
                    <a:pt x="634" y="6784"/>
                  </a:lnTo>
                  <a:cubicBezTo>
                    <a:pt x="267" y="6850"/>
                    <a:pt x="0" y="7217"/>
                    <a:pt x="100" y="7617"/>
                  </a:cubicBezTo>
                  <a:lnTo>
                    <a:pt x="6872" y="43810"/>
                  </a:lnTo>
                  <a:cubicBezTo>
                    <a:pt x="6929" y="44124"/>
                    <a:pt x="7206" y="44365"/>
                    <a:pt x="7515" y="44365"/>
                  </a:cubicBezTo>
                  <a:cubicBezTo>
                    <a:pt x="7567" y="44365"/>
                    <a:pt x="7620" y="44358"/>
                    <a:pt x="7673" y="44344"/>
                  </a:cubicBezTo>
                  <a:lnTo>
                    <a:pt x="43865" y="37572"/>
                  </a:lnTo>
                  <a:cubicBezTo>
                    <a:pt x="44232" y="37506"/>
                    <a:pt x="44499" y="37139"/>
                    <a:pt x="44432" y="36772"/>
                  </a:cubicBezTo>
                  <a:lnTo>
                    <a:pt x="37661" y="579"/>
                  </a:lnTo>
                  <a:cubicBezTo>
                    <a:pt x="37602" y="224"/>
                    <a:pt x="37307" y="1"/>
                    <a:pt x="369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7128942" y="2636172"/>
              <a:ext cx="151136" cy="794374"/>
            </a:xfrm>
            <a:custGeom>
              <a:avLst/>
              <a:gdLst/>
              <a:ahLst/>
              <a:cxnLst/>
              <a:rect l="l" t="t" r="r" b="b"/>
              <a:pathLst>
                <a:path w="7140" h="37528" extrusionOk="0">
                  <a:moveTo>
                    <a:pt x="101" y="1"/>
                  </a:moveTo>
                  <a:lnTo>
                    <a:pt x="1" y="34"/>
                  </a:lnTo>
                  <a:lnTo>
                    <a:pt x="7039" y="37528"/>
                  </a:lnTo>
                  <a:lnTo>
                    <a:pt x="7139" y="37528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7056211" y="25782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94" y="0"/>
                  </a:moveTo>
                  <a:lnTo>
                    <a:pt x="1" y="7005"/>
                  </a:lnTo>
                  <a:lnTo>
                    <a:pt x="34" y="7106"/>
                  </a:lnTo>
                  <a:lnTo>
                    <a:pt x="37594" y="100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7071748" y="2658779"/>
              <a:ext cx="795792" cy="150416"/>
            </a:xfrm>
            <a:custGeom>
              <a:avLst/>
              <a:gdLst/>
              <a:ahLst/>
              <a:cxnLst/>
              <a:rect l="l" t="t" r="r" b="b"/>
              <a:pathLst>
                <a:path w="37595" h="7106" extrusionOk="0">
                  <a:moveTo>
                    <a:pt x="37561" y="0"/>
                  </a:moveTo>
                  <a:lnTo>
                    <a:pt x="1" y="7005"/>
                  </a:lnTo>
                  <a:lnTo>
                    <a:pt x="1" y="7105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7086586" y="2739258"/>
              <a:ext cx="795771" cy="151136"/>
            </a:xfrm>
            <a:custGeom>
              <a:avLst/>
              <a:gdLst/>
              <a:ahLst/>
              <a:cxnLst/>
              <a:rect l="l" t="t" r="r" b="b"/>
              <a:pathLst>
                <a:path w="37594" h="7140" extrusionOk="0">
                  <a:moveTo>
                    <a:pt x="37560" y="1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0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7101403" y="2819758"/>
              <a:ext cx="795792" cy="151136"/>
            </a:xfrm>
            <a:custGeom>
              <a:avLst/>
              <a:gdLst/>
              <a:ahLst/>
              <a:cxnLst/>
              <a:rect l="l" t="t" r="r" b="b"/>
              <a:pathLst>
                <a:path w="37595" h="7140" extrusionOk="0">
                  <a:moveTo>
                    <a:pt x="37594" y="1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94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7116940" y="2900258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7131779" y="2980758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0" y="0"/>
                  </a:moveTo>
                  <a:lnTo>
                    <a:pt x="0" y="7038"/>
                  </a:lnTo>
                  <a:lnTo>
                    <a:pt x="33" y="7138"/>
                  </a:lnTo>
                  <a:lnTo>
                    <a:pt x="37594" y="100"/>
                  </a:lnTo>
                  <a:lnTo>
                    <a:pt x="37560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7147294" y="3061236"/>
              <a:ext cx="795094" cy="151136"/>
            </a:xfrm>
            <a:custGeom>
              <a:avLst/>
              <a:gdLst/>
              <a:ahLst/>
              <a:cxnLst/>
              <a:rect l="l" t="t" r="r" b="b"/>
              <a:pathLst>
                <a:path w="37562" h="7140" extrusionOk="0">
                  <a:moveTo>
                    <a:pt x="37561" y="1"/>
                  </a:moveTo>
                  <a:lnTo>
                    <a:pt x="1" y="7039"/>
                  </a:lnTo>
                  <a:lnTo>
                    <a:pt x="1" y="7139"/>
                  </a:lnTo>
                  <a:lnTo>
                    <a:pt x="37561" y="101"/>
                  </a:lnTo>
                  <a:lnTo>
                    <a:pt x="37561" y="1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7162133" y="3141736"/>
              <a:ext cx="795771" cy="151115"/>
            </a:xfrm>
            <a:custGeom>
              <a:avLst/>
              <a:gdLst/>
              <a:ahLst/>
              <a:cxnLst/>
              <a:rect l="l" t="t" r="r" b="b"/>
              <a:pathLst>
                <a:path w="37594" h="7139" extrusionOk="0">
                  <a:moveTo>
                    <a:pt x="37561" y="0"/>
                  </a:moveTo>
                  <a:lnTo>
                    <a:pt x="0" y="7039"/>
                  </a:lnTo>
                  <a:lnTo>
                    <a:pt x="34" y="7139"/>
                  </a:lnTo>
                  <a:lnTo>
                    <a:pt x="37594" y="101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7176950" y="3222236"/>
              <a:ext cx="795792" cy="151115"/>
            </a:xfrm>
            <a:custGeom>
              <a:avLst/>
              <a:gdLst/>
              <a:ahLst/>
              <a:cxnLst/>
              <a:rect l="l" t="t" r="r" b="b"/>
              <a:pathLst>
                <a:path w="37595" h="7139" extrusionOk="0">
                  <a:moveTo>
                    <a:pt x="37561" y="0"/>
                  </a:moveTo>
                  <a:lnTo>
                    <a:pt x="1" y="7039"/>
                  </a:lnTo>
                  <a:lnTo>
                    <a:pt x="34" y="7139"/>
                  </a:lnTo>
                  <a:lnTo>
                    <a:pt x="37594" y="100"/>
                  </a:lnTo>
                  <a:lnTo>
                    <a:pt x="37561" y="0"/>
                  </a:lnTo>
                  <a:close/>
                </a:path>
              </a:pathLst>
            </a:custGeom>
            <a:solidFill>
              <a:srgbClr val="FF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" name="Google Shape;170;p27"/>
          <p:cNvGrpSpPr/>
          <p:nvPr/>
        </p:nvGrpSpPr>
        <p:grpSpPr>
          <a:xfrm rot="-397609">
            <a:off x="693261" y="5058946"/>
            <a:ext cx="1149031" cy="1141097"/>
            <a:chOff x="6500275" y="2386225"/>
            <a:chExt cx="861790" cy="855840"/>
          </a:xfrm>
        </p:grpSpPr>
        <p:sp>
          <p:nvSpPr>
            <p:cNvPr id="171" name="Google Shape;171;p27"/>
            <p:cNvSpPr/>
            <p:nvPr/>
          </p:nvSpPr>
          <p:spPr>
            <a:xfrm>
              <a:off x="6502725" y="2387575"/>
              <a:ext cx="859340" cy="854490"/>
            </a:xfrm>
            <a:custGeom>
              <a:avLst/>
              <a:gdLst/>
              <a:ahLst/>
              <a:cxnLst/>
              <a:rect l="l" t="t" r="r" b="b"/>
              <a:pathLst>
                <a:path w="40430" h="40368" extrusionOk="0">
                  <a:moveTo>
                    <a:pt x="37488" y="0"/>
                  </a:moveTo>
                  <a:cubicBezTo>
                    <a:pt x="37468" y="0"/>
                    <a:pt x="37448" y="1"/>
                    <a:pt x="37427" y="3"/>
                  </a:cubicBezTo>
                  <a:lnTo>
                    <a:pt x="668" y="2238"/>
                  </a:lnTo>
                  <a:cubicBezTo>
                    <a:pt x="301" y="2238"/>
                    <a:pt x="0" y="2571"/>
                    <a:pt x="34" y="2971"/>
                  </a:cubicBezTo>
                  <a:lnTo>
                    <a:pt x="2235" y="39698"/>
                  </a:lnTo>
                  <a:cubicBezTo>
                    <a:pt x="2267" y="40078"/>
                    <a:pt x="2569" y="40367"/>
                    <a:pt x="2942" y="40367"/>
                  </a:cubicBezTo>
                  <a:cubicBezTo>
                    <a:pt x="2962" y="40367"/>
                    <a:pt x="2982" y="40367"/>
                    <a:pt x="3003" y="40365"/>
                  </a:cubicBezTo>
                  <a:lnTo>
                    <a:pt x="39729" y="38130"/>
                  </a:lnTo>
                  <a:cubicBezTo>
                    <a:pt x="40129" y="38130"/>
                    <a:pt x="40429" y="37796"/>
                    <a:pt x="40396" y="37396"/>
                  </a:cubicBezTo>
                  <a:lnTo>
                    <a:pt x="38161" y="636"/>
                  </a:lnTo>
                  <a:cubicBezTo>
                    <a:pt x="38129" y="288"/>
                    <a:pt x="37857" y="0"/>
                    <a:pt x="37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6500275" y="2386225"/>
              <a:ext cx="859400" cy="854542"/>
            </a:xfrm>
            <a:custGeom>
              <a:avLst/>
              <a:gdLst/>
              <a:ahLst/>
              <a:cxnLst/>
              <a:rect l="l" t="t" r="r" b="b"/>
              <a:pathLst>
                <a:path w="40997" h="41064" extrusionOk="0">
                  <a:moveTo>
                    <a:pt x="38628" y="101"/>
                  </a:moveTo>
                  <a:lnTo>
                    <a:pt x="38895" y="4304"/>
                  </a:lnTo>
                  <a:lnTo>
                    <a:pt x="34692" y="4571"/>
                  </a:lnTo>
                  <a:lnTo>
                    <a:pt x="34459" y="368"/>
                  </a:lnTo>
                  <a:lnTo>
                    <a:pt x="38628" y="101"/>
                  </a:lnTo>
                  <a:close/>
                  <a:moveTo>
                    <a:pt x="34359" y="368"/>
                  </a:moveTo>
                  <a:lnTo>
                    <a:pt x="34626" y="4571"/>
                  </a:lnTo>
                  <a:lnTo>
                    <a:pt x="30423" y="4837"/>
                  </a:lnTo>
                  <a:lnTo>
                    <a:pt x="30156" y="634"/>
                  </a:lnTo>
                  <a:lnTo>
                    <a:pt x="34359" y="368"/>
                  </a:lnTo>
                  <a:close/>
                  <a:moveTo>
                    <a:pt x="30056" y="634"/>
                  </a:moveTo>
                  <a:lnTo>
                    <a:pt x="30322" y="4837"/>
                  </a:lnTo>
                  <a:lnTo>
                    <a:pt x="26119" y="5071"/>
                  </a:lnTo>
                  <a:lnTo>
                    <a:pt x="25853" y="901"/>
                  </a:lnTo>
                  <a:lnTo>
                    <a:pt x="30056" y="634"/>
                  </a:lnTo>
                  <a:close/>
                  <a:moveTo>
                    <a:pt x="25753" y="868"/>
                  </a:moveTo>
                  <a:lnTo>
                    <a:pt x="26019" y="5071"/>
                  </a:lnTo>
                  <a:lnTo>
                    <a:pt x="21816" y="5338"/>
                  </a:lnTo>
                  <a:lnTo>
                    <a:pt x="21583" y="1135"/>
                  </a:lnTo>
                  <a:lnTo>
                    <a:pt x="25753" y="868"/>
                  </a:lnTo>
                  <a:close/>
                  <a:moveTo>
                    <a:pt x="21483" y="1168"/>
                  </a:moveTo>
                  <a:lnTo>
                    <a:pt x="21716" y="5371"/>
                  </a:lnTo>
                  <a:lnTo>
                    <a:pt x="17547" y="5605"/>
                  </a:lnTo>
                  <a:lnTo>
                    <a:pt x="17280" y="1435"/>
                  </a:lnTo>
                  <a:lnTo>
                    <a:pt x="21483" y="1168"/>
                  </a:lnTo>
                  <a:close/>
                  <a:moveTo>
                    <a:pt x="17180" y="1435"/>
                  </a:moveTo>
                  <a:lnTo>
                    <a:pt x="17447" y="5605"/>
                  </a:lnTo>
                  <a:lnTo>
                    <a:pt x="13244" y="5872"/>
                  </a:lnTo>
                  <a:lnTo>
                    <a:pt x="12977" y="1669"/>
                  </a:lnTo>
                  <a:lnTo>
                    <a:pt x="17180" y="1435"/>
                  </a:lnTo>
                  <a:close/>
                  <a:moveTo>
                    <a:pt x="12877" y="1669"/>
                  </a:moveTo>
                  <a:lnTo>
                    <a:pt x="13144" y="5872"/>
                  </a:lnTo>
                  <a:lnTo>
                    <a:pt x="8941" y="6138"/>
                  </a:lnTo>
                  <a:lnTo>
                    <a:pt x="8707" y="1935"/>
                  </a:lnTo>
                  <a:lnTo>
                    <a:pt x="12877" y="1669"/>
                  </a:lnTo>
                  <a:close/>
                  <a:moveTo>
                    <a:pt x="8607" y="1969"/>
                  </a:moveTo>
                  <a:lnTo>
                    <a:pt x="8874" y="6138"/>
                  </a:lnTo>
                  <a:lnTo>
                    <a:pt x="4671" y="6405"/>
                  </a:lnTo>
                  <a:lnTo>
                    <a:pt x="4404" y="2202"/>
                  </a:lnTo>
                  <a:lnTo>
                    <a:pt x="8607" y="1969"/>
                  </a:lnTo>
                  <a:close/>
                  <a:moveTo>
                    <a:pt x="4304" y="2202"/>
                  </a:moveTo>
                  <a:lnTo>
                    <a:pt x="4571" y="6405"/>
                  </a:lnTo>
                  <a:lnTo>
                    <a:pt x="368" y="6639"/>
                  </a:lnTo>
                  <a:lnTo>
                    <a:pt x="134" y="2436"/>
                  </a:lnTo>
                  <a:lnTo>
                    <a:pt x="4304" y="2202"/>
                  </a:lnTo>
                  <a:close/>
                  <a:moveTo>
                    <a:pt x="38895" y="4404"/>
                  </a:moveTo>
                  <a:lnTo>
                    <a:pt x="39162" y="8607"/>
                  </a:lnTo>
                  <a:lnTo>
                    <a:pt x="34959" y="8840"/>
                  </a:lnTo>
                  <a:lnTo>
                    <a:pt x="34692" y="4671"/>
                  </a:lnTo>
                  <a:lnTo>
                    <a:pt x="38895" y="4404"/>
                  </a:lnTo>
                  <a:close/>
                  <a:moveTo>
                    <a:pt x="34626" y="4671"/>
                  </a:moveTo>
                  <a:lnTo>
                    <a:pt x="34892" y="8874"/>
                  </a:lnTo>
                  <a:lnTo>
                    <a:pt x="30689" y="9107"/>
                  </a:lnTo>
                  <a:lnTo>
                    <a:pt x="30423" y="4904"/>
                  </a:lnTo>
                  <a:lnTo>
                    <a:pt x="34626" y="4671"/>
                  </a:lnTo>
                  <a:close/>
                  <a:moveTo>
                    <a:pt x="30322" y="4938"/>
                  </a:moveTo>
                  <a:lnTo>
                    <a:pt x="30589" y="9107"/>
                  </a:lnTo>
                  <a:lnTo>
                    <a:pt x="26386" y="9374"/>
                  </a:lnTo>
                  <a:lnTo>
                    <a:pt x="26119" y="5171"/>
                  </a:lnTo>
                  <a:lnTo>
                    <a:pt x="30322" y="4938"/>
                  </a:lnTo>
                  <a:close/>
                  <a:moveTo>
                    <a:pt x="26019" y="5171"/>
                  </a:moveTo>
                  <a:lnTo>
                    <a:pt x="26286" y="9374"/>
                  </a:lnTo>
                  <a:lnTo>
                    <a:pt x="22083" y="9608"/>
                  </a:lnTo>
                  <a:lnTo>
                    <a:pt x="21816" y="5438"/>
                  </a:lnTo>
                  <a:lnTo>
                    <a:pt x="26019" y="5171"/>
                  </a:lnTo>
                  <a:close/>
                  <a:moveTo>
                    <a:pt x="21750" y="5471"/>
                  </a:moveTo>
                  <a:lnTo>
                    <a:pt x="21983" y="9641"/>
                  </a:lnTo>
                  <a:lnTo>
                    <a:pt x="17814" y="9908"/>
                  </a:lnTo>
                  <a:lnTo>
                    <a:pt x="17547" y="5705"/>
                  </a:lnTo>
                  <a:lnTo>
                    <a:pt x="21750" y="5471"/>
                  </a:lnTo>
                  <a:close/>
                  <a:moveTo>
                    <a:pt x="17447" y="5705"/>
                  </a:moveTo>
                  <a:lnTo>
                    <a:pt x="17713" y="9908"/>
                  </a:lnTo>
                  <a:lnTo>
                    <a:pt x="13510" y="10175"/>
                  </a:lnTo>
                  <a:lnTo>
                    <a:pt x="13244" y="5972"/>
                  </a:lnTo>
                  <a:lnTo>
                    <a:pt x="17447" y="5705"/>
                  </a:lnTo>
                  <a:close/>
                  <a:moveTo>
                    <a:pt x="13144" y="5972"/>
                  </a:moveTo>
                  <a:lnTo>
                    <a:pt x="13410" y="10141"/>
                  </a:lnTo>
                  <a:lnTo>
                    <a:pt x="9207" y="10408"/>
                  </a:lnTo>
                  <a:lnTo>
                    <a:pt x="8974" y="6205"/>
                  </a:lnTo>
                  <a:lnTo>
                    <a:pt x="13144" y="5972"/>
                  </a:lnTo>
                  <a:close/>
                  <a:moveTo>
                    <a:pt x="8874" y="6238"/>
                  </a:moveTo>
                  <a:lnTo>
                    <a:pt x="9141" y="10442"/>
                  </a:lnTo>
                  <a:lnTo>
                    <a:pt x="4938" y="10708"/>
                  </a:lnTo>
                  <a:lnTo>
                    <a:pt x="4671" y="6505"/>
                  </a:lnTo>
                  <a:lnTo>
                    <a:pt x="8874" y="6238"/>
                  </a:lnTo>
                  <a:close/>
                  <a:moveTo>
                    <a:pt x="4571" y="6472"/>
                  </a:moveTo>
                  <a:lnTo>
                    <a:pt x="4838" y="10675"/>
                  </a:lnTo>
                  <a:lnTo>
                    <a:pt x="635" y="10942"/>
                  </a:lnTo>
                  <a:lnTo>
                    <a:pt x="368" y="6739"/>
                  </a:lnTo>
                  <a:lnTo>
                    <a:pt x="4571" y="6472"/>
                  </a:lnTo>
                  <a:close/>
                  <a:moveTo>
                    <a:pt x="39162" y="8707"/>
                  </a:moveTo>
                  <a:lnTo>
                    <a:pt x="39429" y="12877"/>
                  </a:lnTo>
                  <a:lnTo>
                    <a:pt x="35226" y="13143"/>
                  </a:lnTo>
                  <a:lnTo>
                    <a:pt x="34959" y="8940"/>
                  </a:lnTo>
                  <a:lnTo>
                    <a:pt x="39162" y="8707"/>
                  </a:lnTo>
                  <a:close/>
                  <a:moveTo>
                    <a:pt x="34859" y="8940"/>
                  </a:moveTo>
                  <a:lnTo>
                    <a:pt x="35126" y="13143"/>
                  </a:lnTo>
                  <a:lnTo>
                    <a:pt x="30956" y="13410"/>
                  </a:lnTo>
                  <a:lnTo>
                    <a:pt x="30656" y="9207"/>
                  </a:lnTo>
                  <a:lnTo>
                    <a:pt x="34859" y="8940"/>
                  </a:lnTo>
                  <a:close/>
                  <a:moveTo>
                    <a:pt x="30589" y="9207"/>
                  </a:moveTo>
                  <a:lnTo>
                    <a:pt x="30823" y="13410"/>
                  </a:lnTo>
                  <a:lnTo>
                    <a:pt x="26653" y="13677"/>
                  </a:lnTo>
                  <a:lnTo>
                    <a:pt x="26386" y="9474"/>
                  </a:lnTo>
                  <a:lnTo>
                    <a:pt x="30589" y="9207"/>
                  </a:lnTo>
                  <a:close/>
                  <a:moveTo>
                    <a:pt x="26286" y="9474"/>
                  </a:moveTo>
                  <a:lnTo>
                    <a:pt x="26553" y="13644"/>
                  </a:lnTo>
                  <a:lnTo>
                    <a:pt x="22350" y="13911"/>
                  </a:lnTo>
                  <a:lnTo>
                    <a:pt x="22083" y="9741"/>
                  </a:lnTo>
                  <a:lnTo>
                    <a:pt x="26286" y="9474"/>
                  </a:lnTo>
                  <a:close/>
                  <a:moveTo>
                    <a:pt x="21983" y="9741"/>
                  </a:moveTo>
                  <a:lnTo>
                    <a:pt x="22250" y="13944"/>
                  </a:lnTo>
                  <a:lnTo>
                    <a:pt x="18047" y="14211"/>
                  </a:lnTo>
                  <a:lnTo>
                    <a:pt x="17814" y="10008"/>
                  </a:lnTo>
                  <a:lnTo>
                    <a:pt x="21983" y="9741"/>
                  </a:lnTo>
                  <a:close/>
                  <a:moveTo>
                    <a:pt x="17713" y="10008"/>
                  </a:moveTo>
                  <a:lnTo>
                    <a:pt x="17947" y="14178"/>
                  </a:lnTo>
                  <a:lnTo>
                    <a:pt x="13777" y="14444"/>
                  </a:lnTo>
                  <a:lnTo>
                    <a:pt x="13510" y="10241"/>
                  </a:lnTo>
                  <a:lnTo>
                    <a:pt x="17713" y="10008"/>
                  </a:lnTo>
                  <a:close/>
                  <a:moveTo>
                    <a:pt x="13410" y="10241"/>
                  </a:moveTo>
                  <a:lnTo>
                    <a:pt x="13677" y="14444"/>
                  </a:lnTo>
                  <a:lnTo>
                    <a:pt x="9474" y="14711"/>
                  </a:lnTo>
                  <a:lnTo>
                    <a:pt x="9207" y="10508"/>
                  </a:lnTo>
                  <a:lnTo>
                    <a:pt x="13410" y="10241"/>
                  </a:lnTo>
                  <a:close/>
                  <a:moveTo>
                    <a:pt x="9141" y="10542"/>
                  </a:moveTo>
                  <a:lnTo>
                    <a:pt x="9408" y="14745"/>
                  </a:lnTo>
                  <a:lnTo>
                    <a:pt x="5205" y="14978"/>
                  </a:lnTo>
                  <a:lnTo>
                    <a:pt x="4938" y="10775"/>
                  </a:lnTo>
                  <a:lnTo>
                    <a:pt x="9141" y="10542"/>
                  </a:lnTo>
                  <a:close/>
                  <a:moveTo>
                    <a:pt x="4838" y="10775"/>
                  </a:moveTo>
                  <a:lnTo>
                    <a:pt x="5104" y="14945"/>
                  </a:lnTo>
                  <a:lnTo>
                    <a:pt x="901" y="15212"/>
                  </a:lnTo>
                  <a:lnTo>
                    <a:pt x="635" y="11042"/>
                  </a:lnTo>
                  <a:lnTo>
                    <a:pt x="4838" y="10775"/>
                  </a:lnTo>
                  <a:close/>
                  <a:moveTo>
                    <a:pt x="39429" y="12977"/>
                  </a:moveTo>
                  <a:lnTo>
                    <a:pt x="39662" y="17146"/>
                  </a:lnTo>
                  <a:lnTo>
                    <a:pt x="35493" y="17413"/>
                  </a:lnTo>
                  <a:lnTo>
                    <a:pt x="35259" y="13244"/>
                  </a:lnTo>
                  <a:lnTo>
                    <a:pt x="39429" y="12977"/>
                  </a:lnTo>
                  <a:close/>
                  <a:moveTo>
                    <a:pt x="35126" y="13210"/>
                  </a:moveTo>
                  <a:lnTo>
                    <a:pt x="35393" y="17447"/>
                  </a:lnTo>
                  <a:lnTo>
                    <a:pt x="31190" y="17680"/>
                  </a:lnTo>
                  <a:lnTo>
                    <a:pt x="30923" y="13477"/>
                  </a:lnTo>
                  <a:lnTo>
                    <a:pt x="35126" y="13210"/>
                  </a:lnTo>
                  <a:close/>
                  <a:moveTo>
                    <a:pt x="30823" y="13510"/>
                  </a:moveTo>
                  <a:lnTo>
                    <a:pt x="31090" y="17713"/>
                  </a:lnTo>
                  <a:lnTo>
                    <a:pt x="26887" y="17947"/>
                  </a:lnTo>
                  <a:lnTo>
                    <a:pt x="26653" y="13744"/>
                  </a:lnTo>
                  <a:lnTo>
                    <a:pt x="30823" y="13510"/>
                  </a:lnTo>
                  <a:close/>
                  <a:moveTo>
                    <a:pt x="26553" y="13744"/>
                  </a:moveTo>
                  <a:lnTo>
                    <a:pt x="26820" y="17947"/>
                  </a:lnTo>
                  <a:lnTo>
                    <a:pt x="22617" y="18214"/>
                  </a:lnTo>
                  <a:lnTo>
                    <a:pt x="22350" y="14011"/>
                  </a:lnTo>
                  <a:lnTo>
                    <a:pt x="26553" y="13744"/>
                  </a:lnTo>
                  <a:close/>
                  <a:moveTo>
                    <a:pt x="22250" y="14044"/>
                  </a:moveTo>
                  <a:lnTo>
                    <a:pt x="22517" y="18247"/>
                  </a:lnTo>
                  <a:lnTo>
                    <a:pt x="18314" y="18481"/>
                  </a:lnTo>
                  <a:lnTo>
                    <a:pt x="18047" y="14311"/>
                  </a:lnTo>
                  <a:lnTo>
                    <a:pt x="22250" y="14044"/>
                  </a:lnTo>
                  <a:close/>
                  <a:moveTo>
                    <a:pt x="17980" y="14278"/>
                  </a:moveTo>
                  <a:lnTo>
                    <a:pt x="18214" y="18481"/>
                  </a:lnTo>
                  <a:lnTo>
                    <a:pt x="14044" y="18747"/>
                  </a:lnTo>
                  <a:lnTo>
                    <a:pt x="13777" y="14544"/>
                  </a:lnTo>
                  <a:lnTo>
                    <a:pt x="17980" y="14278"/>
                  </a:lnTo>
                  <a:close/>
                  <a:moveTo>
                    <a:pt x="13677" y="14544"/>
                  </a:moveTo>
                  <a:lnTo>
                    <a:pt x="13944" y="18747"/>
                  </a:lnTo>
                  <a:lnTo>
                    <a:pt x="9741" y="18981"/>
                  </a:lnTo>
                  <a:lnTo>
                    <a:pt x="9474" y="14811"/>
                  </a:lnTo>
                  <a:lnTo>
                    <a:pt x="13677" y="14544"/>
                  </a:lnTo>
                  <a:close/>
                  <a:moveTo>
                    <a:pt x="9374" y="14811"/>
                  </a:moveTo>
                  <a:lnTo>
                    <a:pt x="9641" y="18981"/>
                  </a:lnTo>
                  <a:lnTo>
                    <a:pt x="5438" y="19248"/>
                  </a:lnTo>
                  <a:lnTo>
                    <a:pt x="5205" y="15045"/>
                  </a:lnTo>
                  <a:lnTo>
                    <a:pt x="9374" y="14811"/>
                  </a:lnTo>
                  <a:close/>
                  <a:moveTo>
                    <a:pt x="5104" y="15045"/>
                  </a:moveTo>
                  <a:lnTo>
                    <a:pt x="5338" y="19248"/>
                  </a:lnTo>
                  <a:lnTo>
                    <a:pt x="1168" y="19515"/>
                  </a:lnTo>
                  <a:lnTo>
                    <a:pt x="901" y="15312"/>
                  </a:lnTo>
                  <a:lnTo>
                    <a:pt x="5104" y="15045"/>
                  </a:lnTo>
                  <a:close/>
                  <a:moveTo>
                    <a:pt x="39696" y="17246"/>
                  </a:moveTo>
                  <a:lnTo>
                    <a:pt x="39929" y="21449"/>
                  </a:lnTo>
                  <a:lnTo>
                    <a:pt x="35726" y="21716"/>
                  </a:lnTo>
                  <a:lnTo>
                    <a:pt x="35493" y="17513"/>
                  </a:lnTo>
                  <a:lnTo>
                    <a:pt x="39696" y="17246"/>
                  </a:lnTo>
                  <a:close/>
                  <a:moveTo>
                    <a:pt x="35393" y="17513"/>
                  </a:moveTo>
                  <a:lnTo>
                    <a:pt x="35660" y="21716"/>
                  </a:lnTo>
                  <a:lnTo>
                    <a:pt x="31457" y="21983"/>
                  </a:lnTo>
                  <a:lnTo>
                    <a:pt x="31223" y="17780"/>
                  </a:lnTo>
                  <a:lnTo>
                    <a:pt x="35393" y="17513"/>
                  </a:lnTo>
                  <a:close/>
                  <a:moveTo>
                    <a:pt x="31090" y="17813"/>
                  </a:moveTo>
                  <a:lnTo>
                    <a:pt x="31357" y="21983"/>
                  </a:lnTo>
                  <a:lnTo>
                    <a:pt x="27154" y="22250"/>
                  </a:lnTo>
                  <a:lnTo>
                    <a:pt x="26920" y="18080"/>
                  </a:lnTo>
                  <a:lnTo>
                    <a:pt x="31090" y="17813"/>
                  </a:lnTo>
                  <a:close/>
                  <a:moveTo>
                    <a:pt x="26820" y="18047"/>
                  </a:moveTo>
                  <a:lnTo>
                    <a:pt x="27053" y="22250"/>
                  </a:lnTo>
                  <a:lnTo>
                    <a:pt x="22884" y="22483"/>
                  </a:lnTo>
                  <a:lnTo>
                    <a:pt x="22617" y="18280"/>
                  </a:lnTo>
                  <a:lnTo>
                    <a:pt x="26820" y="18047"/>
                  </a:lnTo>
                  <a:close/>
                  <a:moveTo>
                    <a:pt x="22517" y="18347"/>
                  </a:moveTo>
                  <a:lnTo>
                    <a:pt x="22784" y="22517"/>
                  </a:lnTo>
                  <a:lnTo>
                    <a:pt x="18581" y="22784"/>
                  </a:lnTo>
                  <a:lnTo>
                    <a:pt x="18314" y="18581"/>
                  </a:lnTo>
                  <a:lnTo>
                    <a:pt x="22517" y="18347"/>
                  </a:lnTo>
                  <a:close/>
                  <a:moveTo>
                    <a:pt x="18214" y="18581"/>
                  </a:moveTo>
                  <a:lnTo>
                    <a:pt x="18481" y="22750"/>
                  </a:lnTo>
                  <a:lnTo>
                    <a:pt x="14278" y="23017"/>
                  </a:lnTo>
                  <a:lnTo>
                    <a:pt x="14011" y="18814"/>
                  </a:lnTo>
                  <a:lnTo>
                    <a:pt x="18214" y="18581"/>
                  </a:lnTo>
                  <a:close/>
                  <a:moveTo>
                    <a:pt x="13944" y="18848"/>
                  </a:moveTo>
                  <a:lnTo>
                    <a:pt x="14178" y="23017"/>
                  </a:lnTo>
                  <a:lnTo>
                    <a:pt x="10008" y="23284"/>
                  </a:lnTo>
                  <a:lnTo>
                    <a:pt x="9741" y="19081"/>
                  </a:lnTo>
                  <a:lnTo>
                    <a:pt x="13944" y="18848"/>
                  </a:lnTo>
                  <a:close/>
                  <a:moveTo>
                    <a:pt x="9641" y="19081"/>
                  </a:moveTo>
                  <a:lnTo>
                    <a:pt x="9908" y="23284"/>
                  </a:lnTo>
                  <a:lnTo>
                    <a:pt x="5705" y="23551"/>
                  </a:lnTo>
                  <a:lnTo>
                    <a:pt x="5438" y="19348"/>
                  </a:lnTo>
                  <a:lnTo>
                    <a:pt x="9641" y="19081"/>
                  </a:lnTo>
                  <a:close/>
                  <a:moveTo>
                    <a:pt x="5371" y="19348"/>
                  </a:moveTo>
                  <a:lnTo>
                    <a:pt x="5605" y="23551"/>
                  </a:lnTo>
                  <a:lnTo>
                    <a:pt x="1402" y="23784"/>
                  </a:lnTo>
                  <a:lnTo>
                    <a:pt x="1168" y="19615"/>
                  </a:lnTo>
                  <a:lnTo>
                    <a:pt x="5371" y="19348"/>
                  </a:lnTo>
                  <a:close/>
                  <a:moveTo>
                    <a:pt x="39929" y="21549"/>
                  </a:moveTo>
                  <a:lnTo>
                    <a:pt x="40196" y="25752"/>
                  </a:lnTo>
                  <a:lnTo>
                    <a:pt x="35993" y="25986"/>
                  </a:lnTo>
                  <a:lnTo>
                    <a:pt x="35760" y="21816"/>
                  </a:lnTo>
                  <a:lnTo>
                    <a:pt x="39929" y="21549"/>
                  </a:lnTo>
                  <a:close/>
                  <a:moveTo>
                    <a:pt x="35660" y="21816"/>
                  </a:moveTo>
                  <a:lnTo>
                    <a:pt x="35893" y="26019"/>
                  </a:lnTo>
                  <a:lnTo>
                    <a:pt x="31723" y="26286"/>
                  </a:lnTo>
                  <a:lnTo>
                    <a:pt x="31457" y="22083"/>
                  </a:lnTo>
                  <a:lnTo>
                    <a:pt x="35660" y="21816"/>
                  </a:lnTo>
                  <a:close/>
                  <a:moveTo>
                    <a:pt x="31357" y="22083"/>
                  </a:moveTo>
                  <a:lnTo>
                    <a:pt x="31623" y="26286"/>
                  </a:lnTo>
                  <a:lnTo>
                    <a:pt x="27420" y="26553"/>
                  </a:lnTo>
                  <a:lnTo>
                    <a:pt x="27154" y="22350"/>
                  </a:lnTo>
                  <a:lnTo>
                    <a:pt x="31357" y="22083"/>
                  </a:lnTo>
                  <a:close/>
                  <a:moveTo>
                    <a:pt x="27053" y="22350"/>
                  </a:moveTo>
                  <a:lnTo>
                    <a:pt x="27320" y="26553"/>
                  </a:lnTo>
                  <a:lnTo>
                    <a:pt x="23117" y="26787"/>
                  </a:lnTo>
                  <a:lnTo>
                    <a:pt x="22884" y="22584"/>
                  </a:lnTo>
                  <a:lnTo>
                    <a:pt x="27053" y="22350"/>
                  </a:lnTo>
                  <a:close/>
                  <a:moveTo>
                    <a:pt x="22750" y="22617"/>
                  </a:moveTo>
                  <a:lnTo>
                    <a:pt x="23051" y="26820"/>
                  </a:lnTo>
                  <a:lnTo>
                    <a:pt x="18848" y="27087"/>
                  </a:lnTo>
                  <a:lnTo>
                    <a:pt x="18581" y="22850"/>
                  </a:lnTo>
                  <a:lnTo>
                    <a:pt x="22750" y="22617"/>
                  </a:lnTo>
                  <a:close/>
                  <a:moveTo>
                    <a:pt x="18481" y="22850"/>
                  </a:moveTo>
                  <a:lnTo>
                    <a:pt x="18748" y="27053"/>
                  </a:lnTo>
                  <a:lnTo>
                    <a:pt x="14545" y="27320"/>
                  </a:lnTo>
                  <a:lnTo>
                    <a:pt x="14278" y="23117"/>
                  </a:lnTo>
                  <a:lnTo>
                    <a:pt x="18481" y="22850"/>
                  </a:lnTo>
                  <a:close/>
                  <a:moveTo>
                    <a:pt x="14211" y="23117"/>
                  </a:moveTo>
                  <a:lnTo>
                    <a:pt x="14444" y="27320"/>
                  </a:lnTo>
                  <a:lnTo>
                    <a:pt x="10241" y="27587"/>
                  </a:lnTo>
                  <a:lnTo>
                    <a:pt x="10008" y="23384"/>
                  </a:lnTo>
                  <a:lnTo>
                    <a:pt x="14211" y="23117"/>
                  </a:lnTo>
                  <a:close/>
                  <a:moveTo>
                    <a:pt x="9908" y="23384"/>
                  </a:moveTo>
                  <a:lnTo>
                    <a:pt x="10175" y="27587"/>
                  </a:lnTo>
                  <a:lnTo>
                    <a:pt x="5972" y="27821"/>
                  </a:lnTo>
                  <a:lnTo>
                    <a:pt x="5705" y="23651"/>
                  </a:lnTo>
                  <a:lnTo>
                    <a:pt x="9908" y="23384"/>
                  </a:lnTo>
                  <a:close/>
                  <a:moveTo>
                    <a:pt x="5605" y="23651"/>
                  </a:moveTo>
                  <a:lnTo>
                    <a:pt x="5872" y="27821"/>
                  </a:lnTo>
                  <a:lnTo>
                    <a:pt x="1669" y="28087"/>
                  </a:lnTo>
                  <a:lnTo>
                    <a:pt x="1435" y="23918"/>
                  </a:lnTo>
                  <a:lnTo>
                    <a:pt x="5605" y="23651"/>
                  </a:lnTo>
                  <a:close/>
                  <a:moveTo>
                    <a:pt x="40196" y="25853"/>
                  </a:moveTo>
                  <a:lnTo>
                    <a:pt x="40463" y="30022"/>
                  </a:lnTo>
                  <a:lnTo>
                    <a:pt x="36260" y="30289"/>
                  </a:lnTo>
                  <a:lnTo>
                    <a:pt x="35993" y="26086"/>
                  </a:lnTo>
                  <a:lnTo>
                    <a:pt x="40196" y="25853"/>
                  </a:lnTo>
                  <a:close/>
                  <a:moveTo>
                    <a:pt x="35926" y="26119"/>
                  </a:moveTo>
                  <a:lnTo>
                    <a:pt x="36160" y="30322"/>
                  </a:lnTo>
                  <a:lnTo>
                    <a:pt x="31957" y="30556"/>
                  </a:lnTo>
                  <a:lnTo>
                    <a:pt x="31723" y="26353"/>
                  </a:lnTo>
                  <a:lnTo>
                    <a:pt x="35926" y="26119"/>
                  </a:lnTo>
                  <a:close/>
                  <a:moveTo>
                    <a:pt x="31623" y="26386"/>
                  </a:moveTo>
                  <a:lnTo>
                    <a:pt x="31890" y="30589"/>
                  </a:lnTo>
                  <a:lnTo>
                    <a:pt x="27687" y="30823"/>
                  </a:lnTo>
                  <a:lnTo>
                    <a:pt x="27420" y="26620"/>
                  </a:lnTo>
                  <a:lnTo>
                    <a:pt x="31623" y="26386"/>
                  </a:lnTo>
                  <a:close/>
                  <a:moveTo>
                    <a:pt x="27354" y="26620"/>
                  </a:moveTo>
                  <a:lnTo>
                    <a:pt x="27587" y="30856"/>
                  </a:lnTo>
                  <a:lnTo>
                    <a:pt x="23384" y="31090"/>
                  </a:lnTo>
                  <a:lnTo>
                    <a:pt x="23151" y="26887"/>
                  </a:lnTo>
                  <a:lnTo>
                    <a:pt x="27354" y="26620"/>
                  </a:lnTo>
                  <a:close/>
                  <a:moveTo>
                    <a:pt x="23051" y="26887"/>
                  </a:moveTo>
                  <a:lnTo>
                    <a:pt x="23317" y="31090"/>
                  </a:lnTo>
                  <a:lnTo>
                    <a:pt x="19114" y="31356"/>
                  </a:lnTo>
                  <a:lnTo>
                    <a:pt x="18848" y="27153"/>
                  </a:lnTo>
                  <a:lnTo>
                    <a:pt x="23051" y="26887"/>
                  </a:lnTo>
                  <a:close/>
                  <a:moveTo>
                    <a:pt x="18748" y="27153"/>
                  </a:moveTo>
                  <a:lnTo>
                    <a:pt x="18981" y="31356"/>
                  </a:lnTo>
                  <a:lnTo>
                    <a:pt x="14811" y="31590"/>
                  </a:lnTo>
                  <a:lnTo>
                    <a:pt x="14545" y="27420"/>
                  </a:lnTo>
                  <a:lnTo>
                    <a:pt x="18748" y="27153"/>
                  </a:lnTo>
                  <a:close/>
                  <a:moveTo>
                    <a:pt x="14444" y="27387"/>
                  </a:moveTo>
                  <a:lnTo>
                    <a:pt x="14711" y="31623"/>
                  </a:lnTo>
                  <a:lnTo>
                    <a:pt x="10508" y="31857"/>
                  </a:lnTo>
                  <a:lnTo>
                    <a:pt x="10275" y="27654"/>
                  </a:lnTo>
                  <a:lnTo>
                    <a:pt x="14444" y="27387"/>
                  </a:lnTo>
                  <a:close/>
                  <a:moveTo>
                    <a:pt x="10175" y="27687"/>
                  </a:moveTo>
                  <a:lnTo>
                    <a:pt x="10408" y="31857"/>
                  </a:lnTo>
                  <a:lnTo>
                    <a:pt x="6239" y="32124"/>
                  </a:lnTo>
                  <a:lnTo>
                    <a:pt x="5972" y="27921"/>
                  </a:lnTo>
                  <a:lnTo>
                    <a:pt x="10175" y="27687"/>
                  </a:lnTo>
                  <a:close/>
                  <a:moveTo>
                    <a:pt x="5872" y="27921"/>
                  </a:moveTo>
                  <a:lnTo>
                    <a:pt x="6139" y="32124"/>
                  </a:lnTo>
                  <a:lnTo>
                    <a:pt x="1936" y="32391"/>
                  </a:lnTo>
                  <a:lnTo>
                    <a:pt x="1669" y="28188"/>
                  </a:lnTo>
                  <a:lnTo>
                    <a:pt x="5872" y="27921"/>
                  </a:lnTo>
                  <a:close/>
                  <a:moveTo>
                    <a:pt x="40463" y="30122"/>
                  </a:moveTo>
                  <a:lnTo>
                    <a:pt x="40730" y="34325"/>
                  </a:lnTo>
                  <a:lnTo>
                    <a:pt x="36527" y="34592"/>
                  </a:lnTo>
                  <a:lnTo>
                    <a:pt x="36260" y="30389"/>
                  </a:lnTo>
                  <a:lnTo>
                    <a:pt x="40463" y="30122"/>
                  </a:lnTo>
                  <a:close/>
                  <a:moveTo>
                    <a:pt x="36160" y="30389"/>
                  </a:moveTo>
                  <a:lnTo>
                    <a:pt x="36427" y="34592"/>
                  </a:lnTo>
                  <a:lnTo>
                    <a:pt x="32224" y="34859"/>
                  </a:lnTo>
                  <a:lnTo>
                    <a:pt x="31990" y="30656"/>
                  </a:lnTo>
                  <a:lnTo>
                    <a:pt x="36160" y="30389"/>
                  </a:lnTo>
                  <a:close/>
                  <a:moveTo>
                    <a:pt x="31890" y="30656"/>
                  </a:moveTo>
                  <a:lnTo>
                    <a:pt x="32124" y="34826"/>
                  </a:lnTo>
                  <a:lnTo>
                    <a:pt x="27954" y="35092"/>
                  </a:lnTo>
                  <a:lnTo>
                    <a:pt x="27687" y="30889"/>
                  </a:lnTo>
                  <a:lnTo>
                    <a:pt x="31890" y="30656"/>
                  </a:lnTo>
                  <a:close/>
                  <a:moveTo>
                    <a:pt x="27587" y="30956"/>
                  </a:moveTo>
                  <a:lnTo>
                    <a:pt x="27854" y="35126"/>
                  </a:lnTo>
                  <a:lnTo>
                    <a:pt x="23651" y="35393"/>
                  </a:lnTo>
                  <a:lnTo>
                    <a:pt x="23384" y="31190"/>
                  </a:lnTo>
                  <a:lnTo>
                    <a:pt x="27587" y="30956"/>
                  </a:lnTo>
                  <a:close/>
                  <a:moveTo>
                    <a:pt x="23317" y="31190"/>
                  </a:moveTo>
                  <a:lnTo>
                    <a:pt x="23584" y="35393"/>
                  </a:lnTo>
                  <a:lnTo>
                    <a:pt x="19381" y="35626"/>
                  </a:lnTo>
                  <a:lnTo>
                    <a:pt x="19114" y="31423"/>
                  </a:lnTo>
                  <a:lnTo>
                    <a:pt x="23317" y="31190"/>
                  </a:lnTo>
                  <a:close/>
                  <a:moveTo>
                    <a:pt x="19014" y="31457"/>
                  </a:moveTo>
                  <a:lnTo>
                    <a:pt x="19248" y="35626"/>
                  </a:lnTo>
                  <a:lnTo>
                    <a:pt x="15045" y="35893"/>
                  </a:lnTo>
                  <a:lnTo>
                    <a:pt x="14811" y="31690"/>
                  </a:lnTo>
                  <a:lnTo>
                    <a:pt x="19014" y="31457"/>
                  </a:lnTo>
                  <a:close/>
                  <a:moveTo>
                    <a:pt x="14711" y="31690"/>
                  </a:moveTo>
                  <a:lnTo>
                    <a:pt x="14978" y="35893"/>
                  </a:lnTo>
                  <a:lnTo>
                    <a:pt x="10775" y="36160"/>
                  </a:lnTo>
                  <a:lnTo>
                    <a:pt x="10508" y="31957"/>
                  </a:lnTo>
                  <a:lnTo>
                    <a:pt x="14711" y="31690"/>
                  </a:lnTo>
                  <a:close/>
                  <a:moveTo>
                    <a:pt x="10442" y="31990"/>
                  </a:moveTo>
                  <a:lnTo>
                    <a:pt x="10675" y="36160"/>
                  </a:lnTo>
                  <a:lnTo>
                    <a:pt x="6472" y="36427"/>
                  </a:lnTo>
                  <a:lnTo>
                    <a:pt x="6239" y="32257"/>
                  </a:lnTo>
                  <a:lnTo>
                    <a:pt x="10442" y="31990"/>
                  </a:lnTo>
                  <a:close/>
                  <a:moveTo>
                    <a:pt x="6139" y="32257"/>
                  </a:moveTo>
                  <a:lnTo>
                    <a:pt x="6405" y="36427"/>
                  </a:lnTo>
                  <a:lnTo>
                    <a:pt x="2202" y="36660"/>
                  </a:lnTo>
                  <a:lnTo>
                    <a:pt x="1936" y="32457"/>
                  </a:lnTo>
                  <a:lnTo>
                    <a:pt x="6139" y="32257"/>
                  </a:lnTo>
                  <a:close/>
                  <a:moveTo>
                    <a:pt x="40947" y="37844"/>
                  </a:moveTo>
                  <a:lnTo>
                    <a:pt x="40990" y="38629"/>
                  </a:lnTo>
                  <a:lnTo>
                    <a:pt x="40990" y="38629"/>
                  </a:lnTo>
                  <a:lnTo>
                    <a:pt x="40997" y="38628"/>
                  </a:lnTo>
                  <a:lnTo>
                    <a:pt x="40947" y="37844"/>
                  </a:lnTo>
                  <a:close/>
                  <a:moveTo>
                    <a:pt x="36427" y="34692"/>
                  </a:moveTo>
                  <a:lnTo>
                    <a:pt x="36694" y="38895"/>
                  </a:lnTo>
                  <a:lnTo>
                    <a:pt x="32491" y="39129"/>
                  </a:lnTo>
                  <a:lnTo>
                    <a:pt x="32224" y="34959"/>
                  </a:lnTo>
                  <a:lnTo>
                    <a:pt x="36427" y="34692"/>
                  </a:lnTo>
                  <a:close/>
                  <a:moveTo>
                    <a:pt x="32157" y="34926"/>
                  </a:moveTo>
                  <a:lnTo>
                    <a:pt x="32391" y="39129"/>
                  </a:lnTo>
                  <a:lnTo>
                    <a:pt x="28188" y="39396"/>
                  </a:lnTo>
                  <a:lnTo>
                    <a:pt x="27954" y="35193"/>
                  </a:lnTo>
                  <a:lnTo>
                    <a:pt x="32157" y="34926"/>
                  </a:lnTo>
                  <a:close/>
                  <a:moveTo>
                    <a:pt x="27854" y="35226"/>
                  </a:moveTo>
                  <a:lnTo>
                    <a:pt x="28121" y="39429"/>
                  </a:lnTo>
                  <a:lnTo>
                    <a:pt x="23918" y="39696"/>
                  </a:lnTo>
                  <a:lnTo>
                    <a:pt x="23651" y="35493"/>
                  </a:lnTo>
                  <a:lnTo>
                    <a:pt x="27854" y="35226"/>
                  </a:lnTo>
                  <a:close/>
                  <a:moveTo>
                    <a:pt x="23551" y="35493"/>
                  </a:moveTo>
                  <a:lnTo>
                    <a:pt x="23818" y="39662"/>
                  </a:lnTo>
                  <a:lnTo>
                    <a:pt x="19615" y="39929"/>
                  </a:lnTo>
                  <a:lnTo>
                    <a:pt x="19381" y="35726"/>
                  </a:lnTo>
                  <a:lnTo>
                    <a:pt x="23551" y="35493"/>
                  </a:lnTo>
                  <a:close/>
                  <a:moveTo>
                    <a:pt x="19281" y="35726"/>
                  </a:moveTo>
                  <a:lnTo>
                    <a:pt x="19515" y="39929"/>
                  </a:lnTo>
                  <a:lnTo>
                    <a:pt x="15312" y="40196"/>
                  </a:lnTo>
                  <a:lnTo>
                    <a:pt x="15078" y="35993"/>
                  </a:lnTo>
                  <a:lnTo>
                    <a:pt x="19281" y="35726"/>
                  </a:lnTo>
                  <a:close/>
                  <a:moveTo>
                    <a:pt x="14978" y="35993"/>
                  </a:moveTo>
                  <a:lnTo>
                    <a:pt x="15245" y="40196"/>
                  </a:lnTo>
                  <a:lnTo>
                    <a:pt x="11042" y="40430"/>
                  </a:lnTo>
                  <a:lnTo>
                    <a:pt x="10775" y="36260"/>
                  </a:lnTo>
                  <a:lnTo>
                    <a:pt x="14978" y="35993"/>
                  </a:lnTo>
                  <a:close/>
                  <a:moveTo>
                    <a:pt x="10675" y="36260"/>
                  </a:moveTo>
                  <a:lnTo>
                    <a:pt x="10942" y="40463"/>
                  </a:lnTo>
                  <a:lnTo>
                    <a:pt x="6739" y="40696"/>
                  </a:lnTo>
                  <a:lnTo>
                    <a:pt x="6505" y="36527"/>
                  </a:lnTo>
                  <a:lnTo>
                    <a:pt x="10675" y="36260"/>
                  </a:lnTo>
                  <a:close/>
                  <a:moveTo>
                    <a:pt x="6405" y="36527"/>
                  </a:moveTo>
                  <a:lnTo>
                    <a:pt x="6672" y="40730"/>
                  </a:lnTo>
                  <a:lnTo>
                    <a:pt x="2469" y="40963"/>
                  </a:lnTo>
                  <a:lnTo>
                    <a:pt x="2202" y="36760"/>
                  </a:lnTo>
                  <a:lnTo>
                    <a:pt x="6405" y="36527"/>
                  </a:lnTo>
                  <a:close/>
                  <a:moveTo>
                    <a:pt x="38728" y="1"/>
                  </a:moveTo>
                  <a:lnTo>
                    <a:pt x="34425" y="268"/>
                  </a:lnTo>
                  <a:lnTo>
                    <a:pt x="34359" y="268"/>
                  </a:lnTo>
                  <a:lnTo>
                    <a:pt x="30156" y="534"/>
                  </a:lnTo>
                  <a:lnTo>
                    <a:pt x="30056" y="534"/>
                  </a:lnTo>
                  <a:lnTo>
                    <a:pt x="25853" y="768"/>
                  </a:lnTo>
                  <a:lnTo>
                    <a:pt x="25753" y="768"/>
                  </a:lnTo>
                  <a:lnTo>
                    <a:pt x="21550" y="1035"/>
                  </a:lnTo>
                  <a:lnTo>
                    <a:pt x="21483" y="1035"/>
                  </a:lnTo>
                  <a:lnTo>
                    <a:pt x="17280" y="1302"/>
                  </a:lnTo>
                  <a:lnTo>
                    <a:pt x="17180" y="1302"/>
                  </a:lnTo>
                  <a:lnTo>
                    <a:pt x="13010" y="1535"/>
                  </a:lnTo>
                  <a:lnTo>
                    <a:pt x="12910" y="1535"/>
                  </a:lnTo>
                  <a:lnTo>
                    <a:pt x="8707" y="1802"/>
                  </a:lnTo>
                  <a:lnTo>
                    <a:pt x="8607" y="1802"/>
                  </a:lnTo>
                  <a:lnTo>
                    <a:pt x="4404" y="2102"/>
                  </a:lnTo>
                  <a:lnTo>
                    <a:pt x="4304" y="2102"/>
                  </a:lnTo>
                  <a:lnTo>
                    <a:pt x="1" y="2369"/>
                  </a:lnTo>
                  <a:lnTo>
                    <a:pt x="268" y="6639"/>
                  </a:lnTo>
                  <a:lnTo>
                    <a:pt x="268" y="6739"/>
                  </a:lnTo>
                  <a:lnTo>
                    <a:pt x="501" y="10942"/>
                  </a:lnTo>
                  <a:lnTo>
                    <a:pt x="501" y="11042"/>
                  </a:lnTo>
                  <a:lnTo>
                    <a:pt x="768" y="15212"/>
                  </a:lnTo>
                  <a:lnTo>
                    <a:pt x="768" y="15312"/>
                  </a:lnTo>
                  <a:lnTo>
                    <a:pt x="1035" y="19515"/>
                  </a:lnTo>
                  <a:lnTo>
                    <a:pt x="1035" y="19615"/>
                  </a:lnTo>
                  <a:lnTo>
                    <a:pt x="1268" y="23818"/>
                  </a:lnTo>
                  <a:lnTo>
                    <a:pt x="1268" y="23918"/>
                  </a:lnTo>
                  <a:lnTo>
                    <a:pt x="1535" y="28087"/>
                  </a:lnTo>
                  <a:lnTo>
                    <a:pt x="1535" y="28188"/>
                  </a:lnTo>
                  <a:lnTo>
                    <a:pt x="1802" y="32391"/>
                  </a:lnTo>
                  <a:lnTo>
                    <a:pt x="1802" y="32491"/>
                  </a:lnTo>
                  <a:lnTo>
                    <a:pt x="2036" y="36694"/>
                  </a:lnTo>
                  <a:lnTo>
                    <a:pt x="2036" y="36760"/>
                  </a:lnTo>
                  <a:lnTo>
                    <a:pt x="2302" y="41063"/>
                  </a:lnTo>
                  <a:lnTo>
                    <a:pt x="6606" y="40797"/>
                  </a:lnTo>
                  <a:lnTo>
                    <a:pt x="6706" y="40797"/>
                  </a:lnTo>
                  <a:lnTo>
                    <a:pt x="10875" y="40563"/>
                  </a:lnTo>
                  <a:lnTo>
                    <a:pt x="10975" y="40563"/>
                  </a:lnTo>
                  <a:lnTo>
                    <a:pt x="15178" y="40296"/>
                  </a:lnTo>
                  <a:lnTo>
                    <a:pt x="15278" y="40296"/>
                  </a:lnTo>
                  <a:lnTo>
                    <a:pt x="19481" y="40029"/>
                  </a:lnTo>
                  <a:lnTo>
                    <a:pt x="19548" y="40029"/>
                  </a:lnTo>
                  <a:lnTo>
                    <a:pt x="23751" y="39796"/>
                  </a:lnTo>
                  <a:lnTo>
                    <a:pt x="23851" y="39796"/>
                  </a:lnTo>
                  <a:lnTo>
                    <a:pt x="28054" y="39529"/>
                  </a:lnTo>
                  <a:lnTo>
                    <a:pt x="28154" y="39529"/>
                  </a:lnTo>
                  <a:lnTo>
                    <a:pt x="32324" y="39262"/>
                  </a:lnTo>
                  <a:lnTo>
                    <a:pt x="32424" y="39262"/>
                  </a:lnTo>
                  <a:lnTo>
                    <a:pt x="36627" y="39029"/>
                  </a:lnTo>
                  <a:lnTo>
                    <a:pt x="36727" y="39029"/>
                  </a:lnTo>
                  <a:lnTo>
                    <a:pt x="40997" y="38762"/>
                  </a:lnTo>
                  <a:lnTo>
                    <a:pt x="40990" y="38629"/>
                  </a:lnTo>
                  <a:lnTo>
                    <a:pt x="40990" y="38629"/>
                  </a:lnTo>
                  <a:lnTo>
                    <a:pt x="36794" y="38895"/>
                  </a:lnTo>
                  <a:lnTo>
                    <a:pt x="36560" y="34692"/>
                  </a:lnTo>
                  <a:lnTo>
                    <a:pt x="40730" y="34425"/>
                  </a:lnTo>
                  <a:lnTo>
                    <a:pt x="40947" y="37844"/>
                  </a:lnTo>
                  <a:lnTo>
                    <a:pt x="40763" y="34459"/>
                  </a:lnTo>
                  <a:lnTo>
                    <a:pt x="40763" y="34325"/>
                  </a:lnTo>
                  <a:lnTo>
                    <a:pt x="40563" y="30156"/>
                  </a:lnTo>
                  <a:lnTo>
                    <a:pt x="40563" y="30056"/>
                  </a:lnTo>
                  <a:lnTo>
                    <a:pt x="40296" y="25853"/>
                  </a:lnTo>
                  <a:lnTo>
                    <a:pt x="40296" y="25752"/>
                  </a:lnTo>
                  <a:lnTo>
                    <a:pt x="40029" y="21583"/>
                  </a:lnTo>
                  <a:lnTo>
                    <a:pt x="40029" y="21483"/>
                  </a:lnTo>
                  <a:lnTo>
                    <a:pt x="39796" y="17280"/>
                  </a:lnTo>
                  <a:lnTo>
                    <a:pt x="39796" y="17180"/>
                  </a:lnTo>
                  <a:lnTo>
                    <a:pt x="39529" y="12977"/>
                  </a:lnTo>
                  <a:lnTo>
                    <a:pt x="39529" y="12910"/>
                  </a:lnTo>
                  <a:lnTo>
                    <a:pt x="39262" y="8707"/>
                  </a:lnTo>
                  <a:lnTo>
                    <a:pt x="39262" y="8607"/>
                  </a:lnTo>
                  <a:lnTo>
                    <a:pt x="38995" y="4404"/>
                  </a:lnTo>
                  <a:lnTo>
                    <a:pt x="38995" y="4304"/>
                  </a:lnTo>
                  <a:lnTo>
                    <a:pt x="38728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Google Shape;173;p27"/>
          <p:cNvSpPr/>
          <p:nvPr/>
        </p:nvSpPr>
        <p:spPr>
          <a:xfrm rot="-397585">
            <a:off x="1628953" y="5052370"/>
            <a:ext cx="369988" cy="337985"/>
          </a:xfrm>
          <a:custGeom>
            <a:avLst/>
            <a:gdLst/>
            <a:ahLst/>
            <a:cxnLst/>
            <a:rect l="l" t="t" r="r" b="b"/>
            <a:pathLst>
              <a:path w="13110" h="11976" extrusionOk="0">
                <a:moveTo>
                  <a:pt x="6555" y="1"/>
                </a:moveTo>
                <a:cubicBezTo>
                  <a:pt x="5029" y="1"/>
                  <a:pt x="3503" y="584"/>
                  <a:pt x="2335" y="1752"/>
                </a:cubicBezTo>
                <a:cubicBezTo>
                  <a:pt x="0" y="4087"/>
                  <a:pt x="0" y="7890"/>
                  <a:pt x="2335" y="10225"/>
                </a:cubicBezTo>
                <a:cubicBezTo>
                  <a:pt x="3503" y="11392"/>
                  <a:pt x="5029" y="11976"/>
                  <a:pt x="6555" y="11976"/>
                </a:cubicBezTo>
                <a:cubicBezTo>
                  <a:pt x="8081" y="11976"/>
                  <a:pt x="9607" y="11392"/>
                  <a:pt x="10775" y="10225"/>
                </a:cubicBezTo>
                <a:cubicBezTo>
                  <a:pt x="13110" y="7890"/>
                  <a:pt x="13110" y="4087"/>
                  <a:pt x="10775" y="1752"/>
                </a:cubicBezTo>
                <a:cubicBezTo>
                  <a:pt x="9607" y="584"/>
                  <a:pt x="8081" y="1"/>
                  <a:pt x="655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" name="Google Shape;174;p27"/>
          <p:cNvGrpSpPr/>
          <p:nvPr/>
        </p:nvGrpSpPr>
        <p:grpSpPr>
          <a:xfrm flipH="1">
            <a:off x="1904292" y="2618881"/>
            <a:ext cx="436781" cy="647295"/>
            <a:chOff x="4508863" y="1528200"/>
            <a:chExt cx="318850" cy="472800"/>
          </a:xfrm>
        </p:grpSpPr>
        <p:sp>
          <p:nvSpPr>
            <p:cNvPr id="175" name="Google Shape;17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9" name="Google Shape;179;p27"/>
          <p:cNvGrpSpPr/>
          <p:nvPr/>
        </p:nvGrpSpPr>
        <p:grpSpPr>
          <a:xfrm>
            <a:off x="10517172" y="793244"/>
            <a:ext cx="968013" cy="967273"/>
            <a:chOff x="7335698" y="3570615"/>
            <a:chExt cx="799306" cy="798607"/>
          </a:xfrm>
        </p:grpSpPr>
        <p:sp>
          <p:nvSpPr>
            <p:cNvPr id="180" name="Google Shape;180;p27"/>
            <p:cNvSpPr/>
            <p:nvPr/>
          </p:nvSpPr>
          <p:spPr>
            <a:xfrm>
              <a:off x="7340990" y="3576489"/>
              <a:ext cx="788722" cy="786859"/>
            </a:xfrm>
            <a:custGeom>
              <a:avLst/>
              <a:gdLst/>
              <a:ahLst/>
              <a:cxnLst/>
              <a:rect l="l" t="t" r="r" b="b"/>
              <a:pathLst>
                <a:path w="37261" h="37173" extrusionOk="0">
                  <a:moveTo>
                    <a:pt x="3736" y="1"/>
                  </a:moveTo>
                  <a:cubicBezTo>
                    <a:pt x="3366" y="1"/>
                    <a:pt x="3067" y="260"/>
                    <a:pt x="3036" y="637"/>
                  </a:cubicBezTo>
                  <a:lnTo>
                    <a:pt x="34" y="33428"/>
                  </a:lnTo>
                  <a:cubicBezTo>
                    <a:pt x="0" y="33795"/>
                    <a:pt x="300" y="34128"/>
                    <a:pt x="667" y="34195"/>
                  </a:cubicBezTo>
                  <a:lnTo>
                    <a:pt x="33457" y="37164"/>
                  </a:lnTo>
                  <a:cubicBezTo>
                    <a:pt x="33492" y="37170"/>
                    <a:pt x="33527" y="37173"/>
                    <a:pt x="33561" y="37173"/>
                  </a:cubicBezTo>
                  <a:cubicBezTo>
                    <a:pt x="33890" y="37173"/>
                    <a:pt x="34194" y="36892"/>
                    <a:pt x="34225" y="36530"/>
                  </a:cubicBezTo>
                  <a:lnTo>
                    <a:pt x="37227" y="3773"/>
                  </a:lnTo>
                  <a:cubicBezTo>
                    <a:pt x="37260" y="3373"/>
                    <a:pt x="36960" y="3039"/>
                    <a:pt x="36593" y="3006"/>
                  </a:cubicBezTo>
                  <a:lnTo>
                    <a:pt x="3803" y="4"/>
                  </a:lnTo>
                  <a:cubicBezTo>
                    <a:pt x="3780" y="2"/>
                    <a:pt x="3758" y="1"/>
                    <a:pt x="3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7335698" y="3570615"/>
              <a:ext cx="799306" cy="798607"/>
            </a:xfrm>
            <a:custGeom>
              <a:avLst/>
              <a:gdLst/>
              <a:ahLst/>
              <a:cxnLst/>
              <a:rect l="l" t="t" r="r" b="b"/>
              <a:pathLst>
                <a:path w="37761" h="37728" extrusionOk="0">
                  <a:moveTo>
                    <a:pt x="3169" y="1"/>
                  </a:moveTo>
                  <a:lnTo>
                    <a:pt x="3169" y="4"/>
                  </a:lnTo>
                  <a:lnTo>
                    <a:pt x="3169" y="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3169" y="1"/>
                  </a:lnTo>
                  <a:close/>
                  <a:moveTo>
                    <a:pt x="7005" y="368"/>
                  </a:moveTo>
                  <a:lnTo>
                    <a:pt x="10741" y="701"/>
                  </a:lnTo>
                  <a:lnTo>
                    <a:pt x="10407" y="4471"/>
                  </a:lnTo>
                  <a:lnTo>
                    <a:pt x="6638" y="4104"/>
                  </a:lnTo>
                  <a:lnTo>
                    <a:pt x="7005" y="368"/>
                  </a:lnTo>
                  <a:close/>
                  <a:moveTo>
                    <a:pt x="14677" y="1068"/>
                  </a:moveTo>
                  <a:lnTo>
                    <a:pt x="18447" y="1402"/>
                  </a:lnTo>
                  <a:lnTo>
                    <a:pt x="18080" y="5171"/>
                  </a:lnTo>
                  <a:lnTo>
                    <a:pt x="14344" y="4804"/>
                  </a:lnTo>
                  <a:lnTo>
                    <a:pt x="14677" y="1068"/>
                  </a:lnTo>
                  <a:close/>
                  <a:moveTo>
                    <a:pt x="18547" y="1402"/>
                  </a:moveTo>
                  <a:lnTo>
                    <a:pt x="22283" y="1769"/>
                  </a:lnTo>
                  <a:lnTo>
                    <a:pt x="21949" y="5505"/>
                  </a:lnTo>
                  <a:lnTo>
                    <a:pt x="18180" y="5171"/>
                  </a:lnTo>
                  <a:lnTo>
                    <a:pt x="18547" y="1402"/>
                  </a:lnTo>
                  <a:close/>
                  <a:moveTo>
                    <a:pt x="22349" y="1769"/>
                  </a:moveTo>
                  <a:lnTo>
                    <a:pt x="26119" y="2102"/>
                  </a:lnTo>
                  <a:lnTo>
                    <a:pt x="25785" y="5872"/>
                  </a:lnTo>
                  <a:lnTo>
                    <a:pt x="22016" y="5538"/>
                  </a:lnTo>
                  <a:lnTo>
                    <a:pt x="22349" y="1769"/>
                  </a:lnTo>
                  <a:close/>
                  <a:moveTo>
                    <a:pt x="26185" y="2136"/>
                  </a:moveTo>
                  <a:lnTo>
                    <a:pt x="29955" y="2503"/>
                  </a:lnTo>
                  <a:lnTo>
                    <a:pt x="29621" y="6239"/>
                  </a:lnTo>
                  <a:lnTo>
                    <a:pt x="25852" y="5905"/>
                  </a:lnTo>
                  <a:lnTo>
                    <a:pt x="26185" y="2136"/>
                  </a:lnTo>
                  <a:close/>
                  <a:moveTo>
                    <a:pt x="30055" y="2503"/>
                  </a:moveTo>
                  <a:lnTo>
                    <a:pt x="33791" y="2836"/>
                  </a:lnTo>
                  <a:lnTo>
                    <a:pt x="33457" y="6606"/>
                  </a:lnTo>
                  <a:lnTo>
                    <a:pt x="29688" y="6239"/>
                  </a:lnTo>
                  <a:lnTo>
                    <a:pt x="30055" y="2503"/>
                  </a:lnTo>
                  <a:close/>
                  <a:moveTo>
                    <a:pt x="33891" y="2836"/>
                  </a:moveTo>
                  <a:lnTo>
                    <a:pt x="37660" y="3170"/>
                  </a:lnTo>
                  <a:lnTo>
                    <a:pt x="37327" y="6939"/>
                  </a:lnTo>
                  <a:lnTo>
                    <a:pt x="33557" y="6606"/>
                  </a:lnTo>
                  <a:lnTo>
                    <a:pt x="33891" y="2836"/>
                  </a:lnTo>
                  <a:close/>
                  <a:moveTo>
                    <a:pt x="2802" y="3837"/>
                  </a:moveTo>
                  <a:lnTo>
                    <a:pt x="6538" y="4204"/>
                  </a:lnTo>
                  <a:lnTo>
                    <a:pt x="6204" y="7940"/>
                  </a:lnTo>
                  <a:lnTo>
                    <a:pt x="2468" y="7606"/>
                  </a:lnTo>
                  <a:lnTo>
                    <a:pt x="2802" y="3837"/>
                  </a:lnTo>
                  <a:close/>
                  <a:moveTo>
                    <a:pt x="6638" y="4204"/>
                  </a:moveTo>
                  <a:lnTo>
                    <a:pt x="10407" y="4537"/>
                  </a:lnTo>
                  <a:lnTo>
                    <a:pt x="10041" y="8307"/>
                  </a:lnTo>
                  <a:lnTo>
                    <a:pt x="6305" y="7973"/>
                  </a:lnTo>
                  <a:lnTo>
                    <a:pt x="6638" y="4204"/>
                  </a:lnTo>
                  <a:close/>
                  <a:moveTo>
                    <a:pt x="2435" y="7706"/>
                  </a:moveTo>
                  <a:lnTo>
                    <a:pt x="2370" y="8440"/>
                  </a:lnTo>
                  <a:lnTo>
                    <a:pt x="2435" y="7773"/>
                  </a:lnTo>
                  <a:lnTo>
                    <a:pt x="2435" y="7706"/>
                  </a:lnTo>
                  <a:close/>
                  <a:moveTo>
                    <a:pt x="10508" y="4571"/>
                  </a:moveTo>
                  <a:lnTo>
                    <a:pt x="14244" y="4904"/>
                  </a:lnTo>
                  <a:lnTo>
                    <a:pt x="13910" y="8640"/>
                  </a:lnTo>
                  <a:lnTo>
                    <a:pt x="10141" y="8307"/>
                  </a:lnTo>
                  <a:lnTo>
                    <a:pt x="10508" y="4571"/>
                  </a:lnTo>
                  <a:close/>
                  <a:moveTo>
                    <a:pt x="14344" y="4904"/>
                  </a:moveTo>
                  <a:lnTo>
                    <a:pt x="18080" y="5238"/>
                  </a:lnTo>
                  <a:lnTo>
                    <a:pt x="17746" y="9007"/>
                  </a:lnTo>
                  <a:lnTo>
                    <a:pt x="13977" y="8674"/>
                  </a:lnTo>
                  <a:lnTo>
                    <a:pt x="14344" y="4904"/>
                  </a:lnTo>
                  <a:close/>
                  <a:moveTo>
                    <a:pt x="18180" y="5271"/>
                  </a:moveTo>
                  <a:lnTo>
                    <a:pt x="21916" y="5605"/>
                  </a:lnTo>
                  <a:lnTo>
                    <a:pt x="21582" y="9341"/>
                  </a:lnTo>
                  <a:lnTo>
                    <a:pt x="17846" y="9007"/>
                  </a:lnTo>
                  <a:lnTo>
                    <a:pt x="18180" y="5271"/>
                  </a:lnTo>
                  <a:close/>
                  <a:moveTo>
                    <a:pt x="22016" y="5605"/>
                  </a:moveTo>
                  <a:lnTo>
                    <a:pt x="25752" y="5972"/>
                  </a:lnTo>
                  <a:lnTo>
                    <a:pt x="25418" y="9708"/>
                  </a:lnTo>
                  <a:lnTo>
                    <a:pt x="21682" y="9374"/>
                  </a:lnTo>
                  <a:lnTo>
                    <a:pt x="22016" y="5605"/>
                  </a:lnTo>
                  <a:close/>
                  <a:moveTo>
                    <a:pt x="25852" y="5972"/>
                  </a:moveTo>
                  <a:lnTo>
                    <a:pt x="29621" y="6339"/>
                  </a:lnTo>
                  <a:lnTo>
                    <a:pt x="29254" y="10075"/>
                  </a:lnTo>
                  <a:lnTo>
                    <a:pt x="25518" y="9741"/>
                  </a:lnTo>
                  <a:lnTo>
                    <a:pt x="25852" y="5972"/>
                  </a:lnTo>
                  <a:close/>
                  <a:moveTo>
                    <a:pt x="29688" y="6339"/>
                  </a:moveTo>
                  <a:lnTo>
                    <a:pt x="33457" y="6672"/>
                  </a:lnTo>
                  <a:lnTo>
                    <a:pt x="33090" y="10442"/>
                  </a:lnTo>
                  <a:lnTo>
                    <a:pt x="29354" y="10108"/>
                  </a:lnTo>
                  <a:lnTo>
                    <a:pt x="29688" y="6339"/>
                  </a:lnTo>
                  <a:close/>
                  <a:moveTo>
                    <a:pt x="33557" y="6672"/>
                  </a:moveTo>
                  <a:lnTo>
                    <a:pt x="37293" y="7006"/>
                  </a:lnTo>
                  <a:lnTo>
                    <a:pt x="36960" y="10775"/>
                  </a:lnTo>
                  <a:lnTo>
                    <a:pt x="33190" y="10442"/>
                  </a:lnTo>
                  <a:lnTo>
                    <a:pt x="33557" y="6672"/>
                  </a:lnTo>
                  <a:close/>
                  <a:moveTo>
                    <a:pt x="6305" y="8040"/>
                  </a:moveTo>
                  <a:lnTo>
                    <a:pt x="10041" y="8407"/>
                  </a:lnTo>
                  <a:lnTo>
                    <a:pt x="9707" y="12143"/>
                  </a:lnTo>
                  <a:lnTo>
                    <a:pt x="5938" y="11809"/>
                  </a:lnTo>
                  <a:lnTo>
                    <a:pt x="6305" y="8040"/>
                  </a:lnTo>
                  <a:close/>
                  <a:moveTo>
                    <a:pt x="10141" y="8407"/>
                  </a:moveTo>
                  <a:lnTo>
                    <a:pt x="13910" y="8740"/>
                  </a:lnTo>
                  <a:lnTo>
                    <a:pt x="13543" y="12510"/>
                  </a:lnTo>
                  <a:lnTo>
                    <a:pt x="9807" y="12143"/>
                  </a:lnTo>
                  <a:lnTo>
                    <a:pt x="10141" y="8407"/>
                  </a:lnTo>
                  <a:close/>
                  <a:moveTo>
                    <a:pt x="13977" y="8740"/>
                  </a:moveTo>
                  <a:lnTo>
                    <a:pt x="17746" y="9107"/>
                  </a:lnTo>
                  <a:lnTo>
                    <a:pt x="17379" y="12843"/>
                  </a:lnTo>
                  <a:lnTo>
                    <a:pt x="13643" y="12510"/>
                  </a:lnTo>
                  <a:lnTo>
                    <a:pt x="13977" y="8740"/>
                  </a:lnTo>
                  <a:close/>
                  <a:moveTo>
                    <a:pt x="17813" y="9107"/>
                  </a:moveTo>
                  <a:lnTo>
                    <a:pt x="21582" y="9441"/>
                  </a:lnTo>
                  <a:lnTo>
                    <a:pt x="21249" y="13210"/>
                  </a:lnTo>
                  <a:lnTo>
                    <a:pt x="17479" y="12843"/>
                  </a:lnTo>
                  <a:lnTo>
                    <a:pt x="17813" y="9107"/>
                  </a:lnTo>
                  <a:close/>
                  <a:moveTo>
                    <a:pt x="21682" y="9441"/>
                  </a:moveTo>
                  <a:lnTo>
                    <a:pt x="25418" y="9808"/>
                  </a:lnTo>
                  <a:lnTo>
                    <a:pt x="25085" y="13544"/>
                  </a:lnTo>
                  <a:lnTo>
                    <a:pt x="21315" y="13210"/>
                  </a:lnTo>
                  <a:lnTo>
                    <a:pt x="21682" y="9441"/>
                  </a:lnTo>
                  <a:close/>
                  <a:moveTo>
                    <a:pt x="25518" y="9841"/>
                  </a:moveTo>
                  <a:lnTo>
                    <a:pt x="29254" y="10175"/>
                  </a:lnTo>
                  <a:lnTo>
                    <a:pt x="28921" y="13944"/>
                  </a:lnTo>
                  <a:lnTo>
                    <a:pt x="25151" y="13577"/>
                  </a:lnTo>
                  <a:lnTo>
                    <a:pt x="25518" y="9841"/>
                  </a:lnTo>
                  <a:close/>
                  <a:moveTo>
                    <a:pt x="29354" y="10175"/>
                  </a:moveTo>
                  <a:lnTo>
                    <a:pt x="33090" y="10542"/>
                  </a:lnTo>
                  <a:lnTo>
                    <a:pt x="32757" y="14278"/>
                  </a:lnTo>
                  <a:lnTo>
                    <a:pt x="28987" y="13944"/>
                  </a:lnTo>
                  <a:lnTo>
                    <a:pt x="29354" y="10175"/>
                  </a:lnTo>
                  <a:close/>
                  <a:moveTo>
                    <a:pt x="33190" y="10542"/>
                  </a:moveTo>
                  <a:lnTo>
                    <a:pt x="36960" y="10875"/>
                  </a:lnTo>
                  <a:lnTo>
                    <a:pt x="36626" y="14611"/>
                  </a:lnTo>
                  <a:lnTo>
                    <a:pt x="32857" y="14278"/>
                  </a:lnTo>
                  <a:lnTo>
                    <a:pt x="33190" y="10542"/>
                  </a:lnTo>
                  <a:close/>
                  <a:moveTo>
                    <a:pt x="2102" y="11542"/>
                  </a:moveTo>
                  <a:lnTo>
                    <a:pt x="5871" y="11876"/>
                  </a:lnTo>
                  <a:lnTo>
                    <a:pt x="5504" y="15645"/>
                  </a:lnTo>
                  <a:lnTo>
                    <a:pt x="1768" y="15278"/>
                  </a:lnTo>
                  <a:lnTo>
                    <a:pt x="2102" y="11542"/>
                  </a:lnTo>
                  <a:close/>
                  <a:moveTo>
                    <a:pt x="5938" y="11876"/>
                  </a:moveTo>
                  <a:lnTo>
                    <a:pt x="9707" y="12243"/>
                  </a:lnTo>
                  <a:lnTo>
                    <a:pt x="9340" y="15979"/>
                  </a:lnTo>
                  <a:lnTo>
                    <a:pt x="5604" y="15645"/>
                  </a:lnTo>
                  <a:lnTo>
                    <a:pt x="5938" y="11876"/>
                  </a:lnTo>
                  <a:close/>
                  <a:moveTo>
                    <a:pt x="9774" y="12243"/>
                  </a:moveTo>
                  <a:lnTo>
                    <a:pt x="13543" y="12576"/>
                  </a:lnTo>
                  <a:lnTo>
                    <a:pt x="13209" y="16346"/>
                  </a:lnTo>
                  <a:lnTo>
                    <a:pt x="9440" y="16012"/>
                  </a:lnTo>
                  <a:lnTo>
                    <a:pt x="9774" y="12243"/>
                  </a:lnTo>
                  <a:close/>
                  <a:moveTo>
                    <a:pt x="13643" y="12610"/>
                  </a:moveTo>
                  <a:lnTo>
                    <a:pt x="17379" y="12943"/>
                  </a:lnTo>
                  <a:lnTo>
                    <a:pt x="17046" y="16679"/>
                  </a:lnTo>
                  <a:lnTo>
                    <a:pt x="13276" y="16346"/>
                  </a:lnTo>
                  <a:lnTo>
                    <a:pt x="13643" y="12610"/>
                  </a:lnTo>
                  <a:close/>
                  <a:moveTo>
                    <a:pt x="17479" y="12943"/>
                  </a:moveTo>
                  <a:lnTo>
                    <a:pt x="21215" y="13277"/>
                  </a:lnTo>
                  <a:lnTo>
                    <a:pt x="20882" y="17046"/>
                  </a:lnTo>
                  <a:lnTo>
                    <a:pt x="17146" y="16713"/>
                  </a:lnTo>
                  <a:lnTo>
                    <a:pt x="17479" y="12943"/>
                  </a:lnTo>
                  <a:close/>
                  <a:moveTo>
                    <a:pt x="21315" y="13310"/>
                  </a:moveTo>
                  <a:lnTo>
                    <a:pt x="25085" y="13644"/>
                  </a:lnTo>
                  <a:lnTo>
                    <a:pt x="24718" y="17380"/>
                  </a:lnTo>
                  <a:lnTo>
                    <a:pt x="20982" y="17046"/>
                  </a:lnTo>
                  <a:lnTo>
                    <a:pt x="21315" y="13310"/>
                  </a:lnTo>
                  <a:close/>
                  <a:moveTo>
                    <a:pt x="25151" y="13677"/>
                  </a:moveTo>
                  <a:lnTo>
                    <a:pt x="28887" y="14011"/>
                  </a:lnTo>
                  <a:lnTo>
                    <a:pt x="28554" y="17780"/>
                  </a:lnTo>
                  <a:lnTo>
                    <a:pt x="24818" y="17413"/>
                  </a:lnTo>
                  <a:lnTo>
                    <a:pt x="25151" y="13677"/>
                  </a:lnTo>
                  <a:close/>
                  <a:moveTo>
                    <a:pt x="28987" y="14011"/>
                  </a:moveTo>
                  <a:lnTo>
                    <a:pt x="32757" y="14378"/>
                  </a:lnTo>
                  <a:lnTo>
                    <a:pt x="32390" y="18114"/>
                  </a:lnTo>
                  <a:lnTo>
                    <a:pt x="28654" y="17780"/>
                  </a:lnTo>
                  <a:lnTo>
                    <a:pt x="28987" y="14011"/>
                  </a:lnTo>
                  <a:close/>
                  <a:moveTo>
                    <a:pt x="32857" y="14378"/>
                  </a:moveTo>
                  <a:lnTo>
                    <a:pt x="36593" y="14711"/>
                  </a:lnTo>
                  <a:lnTo>
                    <a:pt x="36259" y="18481"/>
                  </a:lnTo>
                  <a:lnTo>
                    <a:pt x="32523" y="18114"/>
                  </a:lnTo>
                  <a:lnTo>
                    <a:pt x="32857" y="14378"/>
                  </a:lnTo>
                  <a:close/>
                  <a:moveTo>
                    <a:pt x="1735" y="15378"/>
                  </a:moveTo>
                  <a:lnTo>
                    <a:pt x="1401" y="19148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735" y="15445"/>
                  </a:lnTo>
                  <a:lnTo>
                    <a:pt x="1735" y="15378"/>
                  </a:lnTo>
                  <a:close/>
                  <a:moveTo>
                    <a:pt x="5604" y="15745"/>
                  </a:moveTo>
                  <a:lnTo>
                    <a:pt x="9340" y="16079"/>
                  </a:lnTo>
                  <a:lnTo>
                    <a:pt x="9006" y="19815"/>
                  </a:lnTo>
                  <a:lnTo>
                    <a:pt x="5237" y="19481"/>
                  </a:lnTo>
                  <a:lnTo>
                    <a:pt x="5604" y="15745"/>
                  </a:lnTo>
                  <a:close/>
                  <a:moveTo>
                    <a:pt x="9440" y="16079"/>
                  </a:moveTo>
                  <a:lnTo>
                    <a:pt x="13176" y="16413"/>
                  </a:lnTo>
                  <a:lnTo>
                    <a:pt x="12843" y="20182"/>
                  </a:lnTo>
                  <a:lnTo>
                    <a:pt x="9107" y="19848"/>
                  </a:lnTo>
                  <a:lnTo>
                    <a:pt x="9440" y="16079"/>
                  </a:lnTo>
                  <a:close/>
                  <a:moveTo>
                    <a:pt x="13276" y="16446"/>
                  </a:moveTo>
                  <a:lnTo>
                    <a:pt x="17046" y="16779"/>
                  </a:lnTo>
                  <a:lnTo>
                    <a:pt x="16679" y="20549"/>
                  </a:lnTo>
                  <a:lnTo>
                    <a:pt x="12943" y="20182"/>
                  </a:lnTo>
                  <a:lnTo>
                    <a:pt x="13276" y="16446"/>
                  </a:lnTo>
                  <a:close/>
                  <a:moveTo>
                    <a:pt x="17112" y="16779"/>
                  </a:moveTo>
                  <a:lnTo>
                    <a:pt x="20882" y="17146"/>
                  </a:lnTo>
                  <a:lnTo>
                    <a:pt x="20515" y="20882"/>
                  </a:lnTo>
                  <a:lnTo>
                    <a:pt x="16779" y="20549"/>
                  </a:lnTo>
                  <a:lnTo>
                    <a:pt x="17112" y="16779"/>
                  </a:lnTo>
                  <a:close/>
                  <a:moveTo>
                    <a:pt x="20948" y="17146"/>
                  </a:moveTo>
                  <a:lnTo>
                    <a:pt x="24718" y="17480"/>
                  </a:lnTo>
                  <a:lnTo>
                    <a:pt x="24384" y="21249"/>
                  </a:lnTo>
                  <a:lnTo>
                    <a:pt x="20615" y="20882"/>
                  </a:lnTo>
                  <a:lnTo>
                    <a:pt x="20948" y="17146"/>
                  </a:lnTo>
                  <a:close/>
                  <a:moveTo>
                    <a:pt x="24818" y="17513"/>
                  </a:moveTo>
                  <a:lnTo>
                    <a:pt x="28554" y="17880"/>
                  </a:lnTo>
                  <a:lnTo>
                    <a:pt x="28220" y="21616"/>
                  </a:lnTo>
                  <a:lnTo>
                    <a:pt x="24451" y="21283"/>
                  </a:lnTo>
                  <a:lnTo>
                    <a:pt x="24818" y="17513"/>
                  </a:lnTo>
                  <a:close/>
                  <a:moveTo>
                    <a:pt x="28654" y="17880"/>
                  </a:moveTo>
                  <a:lnTo>
                    <a:pt x="32390" y="18214"/>
                  </a:lnTo>
                  <a:lnTo>
                    <a:pt x="32056" y="21950"/>
                  </a:lnTo>
                  <a:lnTo>
                    <a:pt x="28287" y="21616"/>
                  </a:lnTo>
                  <a:lnTo>
                    <a:pt x="28654" y="17880"/>
                  </a:lnTo>
                  <a:close/>
                  <a:moveTo>
                    <a:pt x="32490" y="18214"/>
                  </a:moveTo>
                  <a:lnTo>
                    <a:pt x="36226" y="18547"/>
                  </a:lnTo>
                  <a:lnTo>
                    <a:pt x="35892" y="22317"/>
                  </a:lnTo>
                  <a:lnTo>
                    <a:pt x="32123" y="21983"/>
                  </a:lnTo>
                  <a:lnTo>
                    <a:pt x="32490" y="18214"/>
                  </a:lnTo>
                  <a:close/>
                  <a:moveTo>
                    <a:pt x="1401" y="19215"/>
                  </a:moveTo>
                  <a:lnTo>
                    <a:pt x="1067" y="22984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401" y="19281"/>
                  </a:lnTo>
                  <a:lnTo>
                    <a:pt x="1401" y="19215"/>
                  </a:lnTo>
                  <a:close/>
                  <a:moveTo>
                    <a:pt x="5237" y="19581"/>
                  </a:moveTo>
                  <a:lnTo>
                    <a:pt x="9006" y="19915"/>
                  </a:lnTo>
                  <a:lnTo>
                    <a:pt x="8640" y="23684"/>
                  </a:lnTo>
                  <a:lnTo>
                    <a:pt x="4904" y="23318"/>
                  </a:lnTo>
                  <a:lnTo>
                    <a:pt x="5237" y="19581"/>
                  </a:lnTo>
                  <a:close/>
                  <a:moveTo>
                    <a:pt x="9107" y="19948"/>
                  </a:moveTo>
                  <a:lnTo>
                    <a:pt x="12843" y="20282"/>
                  </a:lnTo>
                  <a:lnTo>
                    <a:pt x="12509" y="24018"/>
                  </a:lnTo>
                  <a:lnTo>
                    <a:pt x="8740" y="23684"/>
                  </a:lnTo>
                  <a:lnTo>
                    <a:pt x="9107" y="19948"/>
                  </a:lnTo>
                  <a:close/>
                  <a:moveTo>
                    <a:pt x="12909" y="20282"/>
                  </a:moveTo>
                  <a:lnTo>
                    <a:pt x="16679" y="20616"/>
                  </a:lnTo>
                  <a:lnTo>
                    <a:pt x="16345" y="24385"/>
                  </a:lnTo>
                  <a:lnTo>
                    <a:pt x="12576" y="24018"/>
                  </a:lnTo>
                  <a:lnTo>
                    <a:pt x="12909" y="20282"/>
                  </a:lnTo>
                  <a:close/>
                  <a:moveTo>
                    <a:pt x="16779" y="20649"/>
                  </a:moveTo>
                  <a:lnTo>
                    <a:pt x="20515" y="20982"/>
                  </a:lnTo>
                  <a:lnTo>
                    <a:pt x="20181" y="24719"/>
                  </a:lnTo>
                  <a:lnTo>
                    <a:pt x="16412" y="24385"/>
                  </a:lnTo>
                  <a:lnTo>
                    <a:pt x="16779" y="20649"/>
                  </a:lnTo>
                  <a:close/>
                  <a:moveTo>
                    <a:pt x="20615" y="20982"/>
                  </a:moveTo>
                  <a:lnTo>
                    <a:pt x="24384" y="21316"/>
                  </a:lnTo>
                  <a:lnTo>
                    <a:pt x="24017" y="25085"/>
                  </a:lnTo>
                  <a:lnTo>
                    <a:pt x="20281" y="24752"/>
                  </a:lnTo>
                  <a:lnTo>
                    <a:pt x="20615" y="20982"/>
                  </a:lnTo>
                  <a:close/>
                  <a:moveTo>
                    <a:pt x="24451" y="21349"/>
                  </a:moveTo>
                  <a:lnTo>
                    <a:pt x="28220" y="21716"/>
                  </a:lnTo>
                  <a:lnTo>
                    <a:pt x="27853" y="25452"/>
                  </a:lnTo>
                  <a:lnTo>
                    <a:pt x="24117" y="25119"/>
                  </a:lnTo>
                  <a:lnTo>
                    <a:pt x="24451" y="21349"/>
                  </a:lnTo>
                  <a:close/>
                  <a:moveTo>
                    <a:pt x="28287" y="21716"/>
                  </a:moveTo>
                  <a:lnTo>
                    <a:pt x="32023" y="22050"/>
                  </a:lnTo>
                  <a:lnTo>
                    <a:pt x="31689" y="25819"/>
                  </a:lnTo>
                  <a:lnTo>
                    <a:pt x="27953" y="25452"/>
                  </a:lnTo>
                  <a:lnTo>
                    <a:pt x="28287" y="21716"/>
                  </a:lnTo>
                  <a:close/>
                  <a:moveTo>
                    <a:pt x="32123" y="22050"/>
                  </a:moveTo>
                  <a:lnTo>
                    <a:pt x="35892" y="22417"/>
                  </a:lnTo>
                  <a:lnTo>
                    <a:pt x="35525" y="26153"/>
                  </a:lnTo>
                  <a:lnTo>
                    <a:pt x="31789" y="25819"/>
                  </a:lnTo>
                  <a:lnTo>
                    <a:pt x="32123" y="22050"/>
                  </a:lnTo>
                  <a:close/>
                  <a:moveTo>
                    <a:pt x="1067" y="23084"/>
                  </a:moveTo>
                  <a:lnTo>
                    <a:pt x="701" y="26820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1067" y="23117"/>
                  </a:lnTo>
                  <a:lnTo>
                    <a:pt x="1067" y="23084"/>
                  </a:lnTo>
                  <a:close/>
                  <a:moveTo>
                    <a:pt x="4904" y="23418"/>
                  </a:moveTo>
                  <a:lnTo>
                    <a:pt x="8640" y="23751"/>
                  </a:lnTo>
                  <a:lnTo>
                    <a:pt x="8306" y="27521"/>
                  </a:lnTo>
                  <a:lnTo>
                    <a:pt x="4537" y="27187"/>
                  </a:lnTo>
                  <a:lnTo>
                    <a:pt x="4904" y="23418"/>
                  </a:lnTo>
                  <a:close/>
                  <a:moveTo>
                    <a:pt x="8740" y="23785"/>
                  </a:moveTo>
                  <a:lnTo>
                    <a:pt x="12476" y="24118"/>
                  </a:lnTo>
                  <a:lnTo>
                    <a:pt x="12142" y="27854"/>
                  </a:lnTo>
                  <a:lnTo>
                    <a:pt x="8406" y="27521"/>
                  </a:lnTo>
                  <a:lnTo>
                    <a:pt x="8740" y="23785"/>
                  </a:lnTo>
                  <a:close/>
                  <a:moveTo>
                    <a:pt x="12576" y="24118"/>
                  </a:moveTo>
                  <a:lnTo>
                    <a:pt x="16312" y="24452"/>
                  </a:lnTo>
                  <a:lnTo>
                    <a:pt x="15978" y="28221"/>
                  </a:lnTo>
                  <a:lnTo>
                    <a:pt x="12242" y="27887"/>
                  </a:lnTo>
                  <a:lnTo>
                    <a:pt x="12576" y="24118"/>
                  </a:lnTo>
                  <a:close/>
                  <a:moveTo>
                    <a:pt x="16412" y="24485"/>
                  </a:moveTo>
                  <a:lnTo>
                    <a:pt x="20181" y="24819"/>
                  </a:lnTo>
                  <a:lnTo>
                    <a:pt x="19814" y="28588"/>
                  </a:lnTo>
                  <a:lnTo>
                    <a:pt x="16078" y="28221"/>
                  </a:lnTo>
                  <a:lnTo>
                    <a:pt x="16412" y="24485"/>
                  </a:lnTo>
                  <a:close/>
                  <a:moveTo>
                    <a:pt x="20248" y="24819"/>
                  </a:moveTo>
                  <a:lnTo>
                    <a:pt x="24017" y="25186"/>
                  </a:lnTo>
                  <a:lnTo>
                    <a:pt x="23684" y="28922"/>
                  </a:lnTo>
                  <a:lnTo>
                    <a:pt x="19914" y="28588"/>
                  </a:lnTo>
                  <a:lnTo>
                    <a:pt x="20248" y="24819"/>
                  </a:lnTo>
                  <a:close/>
                  <a:moveTo>
                    <a:pt x="24084" y="25219"/>
                  </a:moveTo>
                  <a:lnTo>
                    <a:pt x="27853" y="25552"/>
                  </a:lnTo>
                  <a:lnTo>
                    <a:pt x="27520" y="29322"/>
                  </a:lnTo>
                  <a:lnTo>
                    <a:pt x="23750" y="28955"/>
                  </a:lnTo>
                  <a:lnTo>
                    <a:pt x="24084" y="25219"/>
                  </a:lnTo>
                  <a:close/>
                  <a:moveTo>
                    <a:pt x="27953" y="25552"/>
                  </a:moveTo>
                  <a:lnTo>
                    <a:pt x="31689" y="25886"/>
                  </a:lnTo>
                  <a:lnTo>
                    <a:pt x="31356" y="29655"/>
                  </a:lnTo>
                  <a:lnTo>
                    <a:pt x="27586" y="29322"/>
                  </a:lnTo>
                  <a:lnTo>
                    <a:pt x="27953" y="25552"/>
                  </a:lnTo>
                  <a:close/>
                  <a:moveTo>
                    <a:pt x="31789" y="25919"/>
                  </a:moveTo>
                  <a:lnTo>
                    <a:pt x="35525" y="26253"/>
                  </a:lnTo>
                  <a:lnTo>
                    <a:pt x="35192" y="29989"/>
                  </a:lnTo>
                  <a:lnTo>
                    <a:pt x="31422" y="29655"/>
                  </a:lnTo>
                  <a:lnTo>
                    <a:pt x="31789" y="25919"/>
                  </a:lnTo>
                  <a:close/>
                  <a:moveTo>
                    <a:pt x="701" y="26920"/>
                  </a:moveTo>
                  <a:lnTo>
                    <a:pt x="367" y="30656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701" y="26953"/>
                  </a:lnTo>
                  <a:lnTo>
                    <a:pt x="701" y="26920"/>
                  </a:lnTo>
                  <a:close/>
                  <a:moveTo>
                    <a:pt x="4537" y="27254"/>
                  </a:moveTo>
                  <a:lnTo>
                    <a:pt x="8273" y="27621"/>
                  </a:lnTo>
                  <a:lnTo>
                    <a:pt x="7939" y="31357"/>
                  </a:lnTo>
                  <a:lnTo>
                    <a:pt x="4203" y="31023"/>
                  </a:lnTo>
                  <a:lnTo>
                    <a:pt x="4537" y="27254"/>
                  </a:lnTo>
                  <a:close/>
                  <a:moveTo>
                    <a:pt x="8373" y="27621"/>
                  </a:moveTo>
                  <a:lnTo>
                    <a:pt x="12142" y="27954"/>
                  </a:lnTo>
                  <a:lnTo>
                    <a:pt x="11808" y="31724"/>
                  </a:lnTo>
                  <a:lnTo>
                    <a:pt x="8039" y="31390"/>
                  </a:lnTo>
                  <a:lnTo>
                    <a:pt x="8373" y="27621"/>
                  </a:lnTo>
                  <a:close/>
                  <a:moveTo>
                    <a:pt x="12242" y="27954"/>
                  </a:moveTo>
                  <a:lnTo>
                    <a:pt x="15978" y="28321"/>
                  </a:lnTo>
                  <a:lnTo>
                    <a:pt x="15645" y="32057"/>
                  </a:lnTo>
                  <a:lnTo>
                    <a:pt x="11875" y="31724"/>
                  </a:lnTo>
                  <a:lnTo>
                    <a:pt x="12242" y="27954"/>
                  </a:lnTo>
                  <a:close/>
                  <a:moveTo>
                    <a:pt x="16078" y="28321"/>
                  </a:moveTo>
                  <a:lnTo>
                    <a:pt x="19814" y="28655"/>
                  </a:lnTo>
                  <a:lnTo>
                    <a:pt x="19481" y="32424"/>
                  </a:lnTo>
                  <a:lnTo>
                    <a:pt x="15711" y="32057"/>
                  </a:lnTo>
                  <a:lnTo>
                    <a:pt x="16078" y="28321"/>
                  </a:lnTo>
                  <a:close/>
                  <a:moveTo>
                    <a:pt x="19914" y="28688"/>
                  </a:moveTo>
                  <a:lnTo>
                    <a:pt x="23650" y="29022"/>
                  </a:lnTo>
                  <a:lnTo>
                    <a:pt x="23317" y="32758"/>
                  </a:lnTo>
                  <a:lnTo>
                    <a:pt x="19581" y="32424"/>
                  </a:lnTo>
                  <a:lnTo>
                    <a:pt x="19914" y="28688"/>
                  </a:lnTo>
                  <a:close/>
                  <a:moveTo>
                    <a:pt x="23750" y="29022"/>
                  </a:moveTo>
                  <a:lnTo>
                    <a:pt x="27486" y="29355"/>
                  </a:lnTo>
                  <a:lnTo>
                    <a:pt x="27153" y="33125"/>
                  </a:lnTo>
                  <a:lnTo>
                    <a:pt x="23417" y="32791"/>
                  </a:lnTo>
                  <a:lnTo>
                    <a:pt x="23750" y="29022"/>
                  </a:lnTo>
                  <a:close/>
                  <a:moveTo>
                    <a:pt x="27586" y="29389"/>
                  </a:moveTo>
                  <a:lnTo>
                    <a:pt x="31356" y="29755"/>
                  </a:lnTo>
                  <a:lnTo>
                    <a:pt x="30989" y="33491"/>
                  </a:lnTo>
                  <a:lnTo>
                    <a:pt x="27253" y="33158"/>
                  </a:lnTo>
                  <a:lnTo>
                    <a:pt x="27586" y="29389"/>
                  </a:lnTo>
                  <a:close/>
                  <a:moveTo>
                    <a:pt x="31422" y="29755"/>
                  </a:moveTo>
                  <a:lnTo>
                    <a:pt x="35192" y="30089"/>
                  </a:lnTo>
                  <a:lnTo>
                    <a:pt x="34825" y="33858"/>
                  </a:lnTo>
                  <a:lnTo>
                    <a:pt x="31089" y="33491"/>
                  </a:lnTo>
                  <a:lnTo>
                    <a:pt x="31422" y="29755"/>
                  </a:lnTo>
                  <a:close/>
                  <a:moveTo>
                    <a:pt x="334" y="30756"/>
                  </a:moveTo>
                  <a:lnTo>
                    <a:pt x="0" y="34526"/>
                  </a:lnTo>
                  <a:lnTo>
                    <a:pt x="10" y="34526"/>
                  </a:lnTo>
                  <a:lnTo>
                    <a:pt x="367" y="30790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334" y="30756"/>
                  </a:lnTo>
                  <a:close/>
                  <a:moveTo>
                    <a:pt x="4203" y="31123"/>
                  </a:moveTo>
                  <a:lnTo>
                    <a:pt x="7939" y="31457"/>
                  </a:lnTo>
                  <a:lnTo>
                    <a:pt x="7605" y="35193"/>
                  </a:lnTo>
                  <a:lnTo>
                    <a:pt x="3836" y="34859"/>
                  </a:lnTo>
                  <a:lnTo>
                    <a:pt x="4203" y="31123"/>
                  </a:lnTo>
                  <a:close/>
                  <a:moveTo>
                    <a:pt x="8039" y="31457"/>
                  </a:moveTo>
                  <a:lnTo>
                    <a:pt x="11775" y="31790"/>
                  </a:lnTo>
                  <a:lnTo>
                    <a:pt x="11442" y="35560"/>
                  </a:lnTo>
                  <a:lnTo>
                    <a:pt x="7706" y="35226"/>
                  </a:lnTo>
                  <a:lnTo>
                    <a:pt x="8039" y="31457"/>
                  </a:lnTo>
                  <a:close/>
                  <a:moveTo>
                    <a:pt x="11875" y="31824"/>
                  </a:moveTo>
                  <a:lnTo>
                    <a:pt x="15611" y="32157"/>
                  </a:lnTo>
                  <a:lnTo>
                    <a:pt x="15278" y="35893"/>
                  </a:lnTo>
                  <a:lnTo>
                    <a:pt x="11542" y="35560"/>
                  </a:lnTo>
                  <a:lnTo>
                    <a:pt x="11875" y="31824"/>
                  </a:lnTo>
                  <a:close/>
                  <a:moveTo>
                    <a:pt x="15711" y="32157"/>
                  </a:moveTo>
                  <a:lnTo>
                    <a:pt x="19481" y="32491"/>
                  </a:lnTo>
                  <a:lnTo>
                    <a:pt x="19114" y="36260"/>
                  </a:lnTo>
                  <a:lnTo>
                    <a:pt x="15378" y="35927"/>
                  </a:lnTo>
                  <a:lnTo>
                    <a:pt x="15711" y="32157"/>
                  </a:lnTo>
                  <a:close/>
                  <a:moveTo>
                    <a:pt x="19547" y="32524"/>
                  </a:moveTo>
                  <a:lnTo>
                    <a:pt x="23317" y="32858"/>
                  </a:lnTo>
                  <a:lnTo>
                    <a:pt x="22983" y="36627"/>
                  </a:lnTo>
                  <a:lnTo>
                    <a:pt x="19214" y="36260"/>
                  </a:lnTo>
                  <a:lnTo>
                    <a:pt x="19547" y="32524"/>
                  </a:lnTo>
                  <a:close/>
                  <a:moveTo>
                    <a:pt x="23383" y="32858"/>
                  </a:moveTo>
                  <a:lnTo>
                    <a:pt x="27153" y="33225"/>
                  </a:lnTo>
                  <a:lnTo>
                    <a:pt x="26819" y="36961"/>
                  </a:lnTo>
                  <a:lnTo>
                    <a:pt x="23050" y="36627"/>
                  </a:lnTo>
                  <a:lnTo>
                    <a:pt x="23383" y="32858"/>
                  </a:lnTo>
                  <a:close/>
                  <a:moveTo>
                    <a:pt x="27219" y="33258"/>
                  </a:moveTo>
                  <a:lnTo>
                    <a:pt x="30989" y="33592"/>
                  </a:lnTo>
                  <a:lnTo>
                    <a:pt x="30655" y="37328"/>
                  </a:lnTo>
                  <a:lnTo>
                    <a:pt x="26886" y="36994"/>
                  </a:lnTo>
                  <a:lnTo>
                    <a:pt x="27219" y="33258"/>
                  </a:lnTo>
                  <a:close/>
                  <a:moveTo>
                    <a:pt x="31089" y="33592"/>
                  </a:moveTo>
                  <a:lnTo>
                    <a:pt x="34825" y="33925"/>
                  </a:lnTo>
                  <a:lnTo>
                    <a:pt x="34491" y="37694"/>
                  </a:lnTo>
                  <a:lnTo>
                    <a:pt x="30722" y="37361"/>
                  </a:lnTo>
                  <a:lnTo>
                    <a:pt x="31089" y="33592"/>
                  </a:lnTo>
                  <a:close/>
                  <a:moveTo>
                    <a:pt x="3136" y="1"/>
                  </a:moveTo>
                  <a:lnTo>
                    <a:pt x="2769" y="3837"/>
                  </a:lnTo>
                  <a:lnTo>
                    <a:pt x="2769" y="3937"/>
                  </a:lnTo>
                  <a:lnTo>
                    <a:pt x="2435" y="7673"/>
                  </a:lnTo>
                  <a:lnTo>
                    <a:pt x="2435" y="7706"/>
                  </a:lnTo>
                  <a:lnTo>
                    <a:pt x="6204" y="8040"/>
                  </a:lnTo>
                  <a:lnTo>
                    <a:pt x="5871" y="11809"/>
                  </a:lnTo>
                  <a:lnTo>
                    <a:pt x="2102" y="11442"/>
                  </a:lnTo>
                  <a:lnTo>
                    <a:pt x="2370" y="8440"/>
                  </a:lnTo>
                  <a:lnTo>
                    <a:pt x="2068" y="11509"/>
                  </a:lnTo>
                  <a:lnTo>
                    <a:pt x="2068" y="11609"/>
                  </a:lnTo>
                  <a:lnTo>
                    <a:pt x="1735" y="15345"/>
                  </a:lnTo>
                  <a:lnTo>
                    <a:pt x="1735" y="15378"/>
                  </a:lnTo>
                  <a:lnTo>
                    <a:pt x="5504" y="15745"/>
                  </a:lnTo>
                  <a:lnTo>
                    <a:pt x="5170" y="19481"/>
                  </a:lnTo>
                  <a:lnTo>
                    <a:pt x="1404" y="19148"/>
                  </a:lnTo>
                  <a:lnTo>
                    <a:pt x="1404" y="19148"/>
                  </a:lnTo>
                  <a:lnTo>
                    <a:pt x="1401" y="19181"/>
                  </a:lnTo>
                  <a:lnTo>
                    <a:pt x="1401" y="19215"/>
                  </a:lnTo>
                  <a:lnTo>
                    <a:pt x="5137" y="19581"/>
                  </a:lnTo>
                  <a:lnTo>
                    <a:pt x="4803" y="23318"/>
                  </a:lnTo>
                  <a:lnTo>
                    <a:pt x="1070" y="22984"/>
                  </a:lnTo>
                  <a:lnTo>
                    <a:pt x="1070" y="22984"/>
                  </a:lnTo>
                  <a:lnTo>
                    <a:pt x="1067" y="23017"/>
                  </a:lnTo>
                  <a:lnTo>
                    <a:pt x="1067" y="23084"/>
                  </a:lnTo>
                  <a:lnTo>
                    <a:pt x="4803" y="23418"/>
                  </a:lnTo>
                  <a:lnTo>
                    <a:pt x="4470" y="27187"/>
                  </a:lnTo>
                  <a:lnTo>
                    <a:pt x="704" y="26820"/>
                  </a:lnTo>
                  <a:lnTo>
                    <a:pt x="704" y="26820"/>
                  </a:lnTo>
                  <a:lnTo>
                    <a:pt x="701" y="26853"/>
                  </a:lnTo>
                  <a:lnTo>
                    <a:pt x="701" y="26920"/>
                  </a:lnTo>
                  <a:lnTo>
                    <a:pt x="4437" y="27254"/>
                  </a:lnTo>
                  <a:lnTo>
                    <a:pt x="4103" y="31023"/>
                  </a:lnTo>
                  <a:lnTo>
                    <a:pt x="370" y="30656"/>
                  </a:lnTo>
                  <a:lnTo>
                    <a:pt x="370" y="30656"/>
                  </a:lnTo>
                  <a:lnTo>
                    <a:pt x="367" y="30689"/>
                  </a:lnTo>
                  <a:lnTo>
                    <a:pt x="367" y="30759"/>
                  </a:lnTo>
                  <a:lnTo>
                    <a:pt x="367" y="30759"/>
                  </a:lnTo>
                  <a:lnTo>
                    <a:pt x="4103" y="31123"/>
                  </a:lnTo>
                  <a:lnTo>
                    <a:pt x="3769" y="34859"/>
                  </a:lnTo>
                  <a:lnTo>
                    <a:pt x="10" y="34526"/>
                  </a:lnTo>
                  <a:lnTo>
                    <a:pt x="0" y="34626"/>
                  </a:lnTo>
                  <a:lnTo>
                    <a:pt x="3869" y="34993"/>
                  </a:lnTo>
                  <a:lnTo>
                    <a:pt x="3936" y="34993"/>
                  </a:lnTo>
                  <a:lnTo>
                    <a:pt x="7706" y="35326"/>
                  </a:lnTo>
                  <a:lnTo>
                    <a:pt x="7772" y="35326"/>
                  </a:lnTo>
                  <a:lnTo>
                    <a:pt x="11542" y="35660"/>
                  </a:lnTo>
                  <a:lnTo>
                    <a:pt x="11608" y="35660"/>
                  </a:lnTo>
                  <a:lnTo>
                    <a:pt x="15378" y="36027"/>
                  </a:lnTo>
                  <a:lnTo>
                    <a:pt x="15444" y="36027"/>
                  </a:lnTo>
                  <a:lnTo>
                    <a:pt x="19214" y="36360"/>
                  </a:lnTo>
                  <a:lnTo>
                    <a:pt x="19314" y="36360"/>
                  </a:lnTo>
                  <a:lnTo>
                    <a:pt x="23050" y="36694"/>
                  </a:lnTo>
                  <a:lnTo>
                    <a:pt x="23150" y="36694"/>
                  </a:lnTo>
                  <a:lnTo>
                    <a:pt x="26886" y="37027"/>
                  </a:lnTo>
                  <a:lnTo>
                    <a:pt x="26986" y="37027"/>
                  </a:lnTo>
                  <a:lnTo>
                    <a:pt x="30722" y="37394"/>
                  </a:lnTo>
                  <a:lnTo>
                    <a:pt x="30822" y="37394"/>
                  </a:lnTo>
                  <a:lnTo>
                    <a:pt x="34658" y="37728"/>
                  </a:lnTo>
                  <a:lnTo>
                    <a:pt x="34992" y="33892"/>
                  </a:lnTo>
                  <a:lnTo>
                    <a:pt x="34992" y="33792"/>
                  </a:lnTo>
                  <a:lnTo>
                    <a:pt x="35359" y="30056"/>
                  </a:lnTo>
                  <a:lnTo>
                    <a:pt x="35359" y="29956"/>
                  </a:lnTo>
                  <a:lnTo>
                    <a:pt x="35692" y="26220"/>
                  </a:lnTo>
                  <a:lnTo>
                    <a:pt x="35692" y="26120"/>
                  </a:lnTo>
                  <a:lnTo>
                    <a:pt x="36026" y="22384"/>
                  </a:lnTo>
                  <a:lnTo>
                    <a:pt x="36026" y="22283"/>
                  </a:lnTo>
                  <a:lnTo>
                    <a:pt x="36393" y="18547"/>
                  </a:lnTo>
                  <a:lnTo>
                    <a:pt x="36393" y="18447"/>
                  </a:lnTo>
                  <a:lnTo>
                    <a:pt x="36726" y="14711"/>
                  </a:lnTo>
                  <a:lnTo>
                    <a:pt x="36726" y="14611"/>
                  </a:lnTo>
                  <a:lnTo>
                    <a:pt x="37060" y="10875"/>
                  </a:lnTo>
                  <a:lnTo>
                    <a:pt x="37060" y="10775"/>
                  </a:lnTo>
                  <a:lnTo>
                    <a:pt x="37427" y="7039"/>
                  </a:lnTo>
                  <a:lnTo>
                    <a:pt x="37427" y="6939"/>
                  </a:lnTo>
                  <a:lnTo>
                    <a:pt x="37760" y="3103"/>
                  </a:lnTo>
                  <a:lnTo>
                    <a:pt x="33924" y="2736"/>
                  </a:lnTo>
                  <a:lnTo>
                    <a:pt x="33824" y="2736"/>
                  </a:lnTo>
                  <a:lnTo>
                    <a:pt x="30055" y="2403"/>
                  </a:lnTo>
                  <a:lnTo>
                    <a:pt x="29988" y="2403"/>
                  </a:lnTo>
                  <a:lnTo>
                    <a:pt x="26219" y="2069"/>
                  </a:lnTo>
                  <a:lnTo>
                    <a:pt x="26152" y="2069"/>
                  </a:lnTo>
                  <a:lnTo>
                    <a:pt x="22383" y="1735"/>
                  </a:lnTo>
                  <a:lnTo>
                    <a:pt x="22316" y="1735"/>
                  </a:lnTo>
                  <a:lnTo>
                    <a:pt x="18547" y="1368"/>
                  </a:lnTo>
                  <a:lnTo>
                    <a:pt x="18480" y="1368"/>
                  </a:lnTo>
                  <a:lnTo>
                    <a:pt x="14711" y="1035"/>
                  </a:lnTo>
                  <a:lnTo>
                    <a:pt x="14644" y="1035"/>
                  </a:lnTo>
                  <a:lnTo>
                    <a:pt x="10874" y="701"/>
                  </a:lnTo>
                  <a:lnTo>
                    <a:pt x="10841" y="701"/>
                  </a:lnTo>
                  <a:lnTo>
                    <a:pt x="14577" y="1068"/>
                  </a:lnTo>
                  <a:lnTo>
                    <a:pt x="14244" y="4804"/>
                  </a:lnTo>
                  <a:lnTo>
                    <a:pt x="10508" y="4471"/>
                  </a:lnTo>
                  <a:lnTo>
                    <a:pt x="10841" y="701"/>
                  </a:lnTo>
                  <a:lnTo>
                    <a:pt x="10808" y="701"/>
                  </a:lnTo>
                  <a:lnTo>
                    <a:pt x="7038" y="334"/>
                  </a:lnTo>
                  <a:lnTo>
                    <a:pt x="6972" y="334"/>
                  </a:lnTo>
                  <a:lnTo>
                    <a:pt x="3427" y="26"/>
                  </a:lnTo>
                  <a:lnTo>
                    <a:pt x="3427" y="26"/>
                  </a:lnTo>
                  <a:lnTo>
                    <a:pt x="6905" y="368"/>
                  </a:lnTo>
                  <a:lnTo>
                    <a:pt x="6571" y="4104"/>
                  </a:lnTo>
                  <a:lnTo>
                    <a:pt x="2802" y="3770"/>
                  </a:lnTo>
                  <a:lnTo>
                    <a:pt x="3169" y="4"/>
                  </a:lnTo>
                  <a:lnTo>
                    <a:pt x="3169" y="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A8D8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82" name="Google Shape;182;p27"/>
          <p:cNvSpPr/>
          <p:nvPr/>
        </p:nvSpPr>
        <p:spPr>
          <a:xfrm rot="-4609788">
            <a:off x="10451259" y="591739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183;p27"/>
          <p:cNvSpPr/>
          <p:nvPr/>
        </p:nvSpPr>
        <p:spPr>
          <a:xfrm rot="-4609788">
            <a:off x="11087749" y="1357827"/>
            <a:ext cx="425820" cy="55408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A421">
              <a:alpha val="575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4" name="Google Shape;184;p27"/>
          <p:cNvGrpSpPr/>
          <p:nvPr/>
        </p:nvGrpSpPr>
        <p:grpSpPr>
          <a:xfrm>
            <a:off x="788433" y="632010"/>
            <a:ext cx="361151" cy="535461"/>
            <a:chOff x="4508863" y="1528200"/>
            <a:chExt cx="318850" cy="472800"/>
          </a:xfrm>
        </p:grpSpPr>
        <p:sp>
          <p:nvSpPr>
            <p:cNvPr id="18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89" name="Google Shape;189;p27"/>
          <p:cNvGrpSpPr/>
          <p:nvPr/>
        </p:nvGrpSpPr>
        <p:grpSpPr>
          <a:xfrm>
            <a:off x="1303862" y="687107"/>
            <a:ext cx="361151" cy="535461"/>
            <a:chOff x="4508863" y="1528200"/>
            <a:chExt cx="318850" cy="472800"/>
          </a:xfrm>
        </p:grpSpPr>
        <p:sp>
          <p:nvSpPr>
            <p:cNvPr id="19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4" name="Google Shape;194;p27"/>
          <p:cNvGrpSpPr/>
          <p:nvPr/>
        </p:nvGrpSpPr>
        <p:grpSpPr>
          <a:xfrm>
            <a:off x="1819291" y="687107"/>
            <a:ext cx="361151" cy="535461"/>
            <a:chOff x="4508863" y="1528200"/>
            <a:chExt cx="318850" cy="472800"/>
          </a:xfrm>
        </p:grpSpPr>
        <p:sp>
          <p:nvSpPr>
            <p:cNvPr id="19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9" name="Google Shape;199;p27"/>
          <p:cNvSpPr/>
          <p:nvPr/>
        </p:nvSpPr>
        <p:spPr>
          <a:xfrm rot="-4609478">
            <a:off x="9954483" y="49276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200;p27"/>
          <p:cNvSpPr/>
          <p:nvPr/>
        </p:nvSpPr>
        <p:spPr>
          <a:xfrm rot="-4609478">
            <a:off x="10157683" y="5130853"/>
            <a:ext cx="1113475" cy="1448569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FD4D89">
              <a:alpha val="50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3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97AD6415-0D34-4BF4-8129-4A51D0B6B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CB0F79B-1EC2-478A-9461-E54493A3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5" y="-411764"/>
            <a:ext cx="11626969" cy="7118815"/>
          </a:xfrm>
          <a:prstGeom prst="rect">
            <a:avLst/>
          </a:prstGeom>
        </p:spPr>
      </p:pic>
      <p:sp>
        <p:nvSpPr>
          <p:cNvPr id="71" name="文本框 48">
            <a:extLst>
              <a:ext uri="{FF2B5EF4-FFF2-40B4-BE49-F238E27FC236}">
                <a16:creationId xmlns:a16="http://schemas.microsoft.com/office/drawing/2014/main" id="{EF8686D2-9397-40D5-8291-89FC993C2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308" y="3356381"/>
            <a:ext cx="68031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文本框 48">
            <a:extLst>
              <a:ext uri="{FF2B5EF4-FFF2-40B4-BE49-F238E27FC236}">
                <a16:creationId xmlns:a16="http://schemas.microsoft.com/office/drawing/2014/main" id="{7DE5AAD4-A1CB-4A2C-BC76-7E2F17B15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76" y="2549815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" name="文本框 11">
            <a:extLst>
              <a:ext uri="{FF2B5EF4-FFF2-40B4-BE49-F238E27FC236}">
                <a16:creationId xmlns:a16="http://schemas.microsoft.com/office/drawing/2014/main" id="{32D5894E-C1A1-402C-B2BE-BC04A3138FFE}"/>
              </a:ext>
            </a:extLst>
          </p:cNvPr>
          <p:cNvSpPr txBox="1"/>
          <p:nvPr/>
        </p:nvSpPr>
        <p:spPr bwMode="auto">
          <a:xfrm>
            <a:off x="3427759" y="1515620"/>
            <a:ext cx="56493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6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YÊU</a:t>
            </a:r>
            <a:r>
              <a:rPr kumimoji="0" lang="en-US" altLang="zh-CN" sz="4400" b="1" i="0" u="none" strike="noStrike" kern="1200" cap="none" spc="60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 CẦU CẦN ĐẠT</a:t>
            </a:r>
            <a:endParaRPr kumimoji="0" lang="zh-CN" altLang="en-US" sz="4400" b="1" i="0" u="none" strike="noStrike" kern="1200" cap="none" spc="6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ADA5548B-B884-46E1-813A-9DC0FFE5CE4E}"/>
              </a:ext>
            </a:extLst>
          </p:cNvPr>
          <p:cNvSpPr/>
          <p:nvPr/>
        </p:nvSpPr>
        <p:spPr>
          <a:xfrm>
            <a:off x="2833627" y="2541324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F390EFA1-3D0A-4C48-8A91-495039687E5F}"/>
              </a:ext>
            </a:extLst>
          </p:cNvPr>
          <p:cNvSpPr txBox="1"/>
          <p:nvPr/>
        </p:nvSpPr>
        <p:spPr>
          <a:xfrm>
            <a:off x="2770556" y="2541324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0F6D8453-2CCA-4B8F-BA89-D0CD939CC633}"/>
              </a:ext>
            </a:extLst>
          </p:cNvPr>
          <p:cNvSpPr/>
          <p:nvPr/>
        </p:nvSpPr>
        <p:spPr>
          <a:xfrm>
            <a:off x="2802231" y="3544291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2FCA020-6A30-4DE0-BB68-77D76FD3B1A0}"/>
              </a:ext>
            </a:extLst>
          </p:cNvPr>
          <p:cNvSpPr txBox="1"/>
          <p:nvPr/>
        </p:nvSpPr>
        <p:spPr>
          <a:xfrm>
            <a:off x="2701978" y="3530043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3" name="文本框 48">
            <a:extLst>
              <a:ext uri="{FF2B5EF4-FFF2-40B4-BE49-F238E27FC236}">
                <a16:creationId xmlns:a16="http://schemas.microsoft.com/office/drawing/2014/main" id="{A70FED79-04F3-4C7C-B2A1-786D6097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81" y="4492259"/>
            <a:ext cx="6803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lvl="0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仓耳羽辰体-谷力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14E475-E82E-4267-84CC-3A56FE53F448}"/>
              </a:ext>
            </a:extLst>
          </p:cNvPr>
          <p:cNvSpPr/>
          <p:nvPr/>
        </p:nvSpPr>
        <p:spPr>
          <a:xfrm>
            <a:off x="2833627" y="4492259"/>
            <a:ext cx="528838" cy="494725"/>
          </a:xfrm>
          <a:prstGeom prst="rect">
            <a:avLst/>
          </a:prstGeom>
          <a:solidFill>
            <a:srgbClr val="FFA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461E852-A25B-407C-A53B-B2316C02EEAD}"/>
              </a:ext>
            </a:extLst>
          </p:cNvPr>
          <p:cNvSpPr txBox="1"/>
          <p:nvPr/>
        </p:nvSpPr>
        <p:spPr>
          <a:xfrm>
            <a:off x="2756062" y="4483572"/>
            <a:ext cx="660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</a:rPr>
              <a:t>03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5660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125500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985</Words>
  <Application>Microsoft Office PowerPoint</Application>
  <PresentationFormat>Widescreen</PresentationFormat>
  <Paragraphs>152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等线</vt:lpstr>
      <vt:lpstr>Arial</vt:lpstr>
      <vt:lpstr>Calibri</vt:lpstr>
      <vt:lpstr>Calibri Light</vt:lpstr>
      <vt:lpstr>Comic Sans MS</vt:lpstr>
      <vt:lpstr>Impact</vt:lpstr>
      <vt:lpstr>Jomhuria</vt:lpstr>
      <vt:lpstr>Montserrat</vt:lpstr>
      <vt:lpstr>Quicksand Medium</vt:lpstr>
      <vt:lpstr>Raleway Thin</vt:lpstr>
      <vt:lpstr>Times New Roman</vt:lpstr>
      <vt:lpstr>VNI-Avo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DÙNG THUỐC AN TOÀN</vt:lpstr>
      <vt:lpstr>PowerPoint Presentation</vt:lpstr>
      <vt:lpstr>PowerPoint Presentation</vt:lpstr>
      <vt:lpstr>Một số loại thuốc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   Trải nghiệm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30</cp:revision>
  <dcterms:created xsi:type="dcterms:W3CDTF">2020-02-26T02:09:02Z</dcterms:created>
  <dcterms:modified xsi:type="dcterms:W3CDTF">2022-10-12T15:52:05Z</dcterms:modified>
</cp:coreProperties>
</file>